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8022-0020-4482-85E4-92CC88B3B5F2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DB88B-6339-40D1-844D-1F8DF0E82C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8022-0020-4482-85E4-92CC88B3B5F2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DB88B-6339-40D1-844D-1F8DF0E82C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8022-0020-4482-85E4-92CC88B3B5F2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DB88B-6339-40D1-844D-1F8DF0E82C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8022-0020-4482-85E4-92CC88B3B5F2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DB88B-6339-40D1-844D-1F8DF0E82C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8022-0020-4482-85E4-92CC88B3B5F2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DB88B-6339-40D1-844D-1F8DF0E82C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8022-0020-4482-85E4-92CC88B3B5F2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DB88B-6339-40D1-844D-1F8DF0E82C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8022-0020-4482-85E4-92CC88B3B5F2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DB88B-6339-40D1-844D-1F8DF0E82C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8022-0020-4482-85E4-92CC88B3B5F2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DB88B-6339-40D1-844D-1F8DF0E82C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8022-0020-4482-85E4-92CC88B3B5F2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DB88B-6339-40D1-844D-1F8DF0E82C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8022-0020-4482-85E4-92CC88B3B5F2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DB88B-6339-40D1-844D-1F8DF0E82C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8022-0020-4482-85E4-92CC88B3B5F2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DB88B-6339-40D1-844D-1F8DF0E82C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E8022-0020-4482-85E4-92CC88B3B5F2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DB88B-6339-40D1-844D-1F8DF0E82CC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happy day that fixed my choice.jpg"/>
          <p:cNvPicPr>
            <a:picLocks noChangeAspect="1"/>
          </p:cNvPicPr>
          <p:nvPr userDrawn="1"/>
        </p:nvPicPr>
        <p:blipFill>
          <a:blip r:embed="rId14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pavam Theerntha Nalai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304800"/>
            <a:ext cx="62484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Enpavam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Theerntha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Nalaiye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2057400"/>
            <a:ext cx="8458200" cy="3886200"/>
          </a:xfrm>
        </p:spPr>
        <p:txBody>
          <a:bodyPr numCol="2">
            <a:noAutofit/>
          </a:bodyPr>
          <a:lstStyle/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1. என் பாவம் தீர்ந்த நாளையே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அன்போடு எண்ணி ஜீவிப்பேன்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அந்நாளில் பெற்ற ஈவையே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சந்தோஷமாய்க் கொண்டாடுவேன்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  <a:endParaRPr lang="ta-IN" sz="1400" b="1" dirty="0" smtClean="0">
              <a:solidFill>
                <a:srgbClr val="FF0000"/>
              </a:solidFill>
            </a:endParaRP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இன்ப நாள்! இன்ப நாள்!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என் பாவம் தீர்ந்து போன நாள்!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பேரன்பர் என்னை ரட்சித்தார்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சீராக்கி இன்பம் நல்கினார்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இன்ப நாள்! இன்ப நாள்!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என் பாவம் தீர்ந்து போன நாள்!</a:t>
            </a:r>
          </a:p>
          <a:p>
            <a:pPr algn="l"/>
            <a:endParaRPr lang="ta-IN" sz="14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3. என் உள்ளமே உன் மீட்பரை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என்றைக்கும் சார்ந்து வாழுவாய்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ஆருயிர் தந்த நாதரை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ஓர்காலும் விட்டு நீங்கிடாய்</a:t>
            </a:r>
          </a:p>
          <a:p>
            <a:pPr algn="l"/>
            <a:endParaRPr lang="ta-IN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/>
            </a:r>
            <a:br>
              <a:rPr lang="en-US" sz="1400" b="1" dirty="0" smtClean="0">
                <a:solidFill>
                  <a:schemeClr val="bg1"/>
                </a:solidFill>
              </a:rPr>
            </a:b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1</a:t>
            </a:r>
            <a:r>
              <a:rPr lang="ta-IN" sz="1400" b="1" dirty="0" smtClean="0">
                <a:solidFill>
                  <a:schemeClr val="bg1"/>
                </a:solidFill>
              </a:rPr>
              <a:t>. </a:t>
            </a:r>
            <a:r>
              <a:rPr lang="en-US" sz="1400" b="1" dirty="0" smtClean="0">
                <a:solidFill>
                  <a:schemeClr val="bg1"/>
                </a:solidFill>
              </a:rPr>
              <a:t>En </a:t>
            </a:r>
            <a:r>
              <a:rPr lang="en-US" sz="1400" b="1" dirty="0" err="1" smtClean="0">
                <a:solidFill>
                  <a:schemeClr val="bg1"/>
                </a:solidFill>
              </a:rPr>
              <a:t>paavam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theerntha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naalaiyae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Anpodu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ennnni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jeevippaen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Annaalil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petta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eevaiyae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Santhoshamaayk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konndaaduvaen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Inpa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naal</a:t>
            </a:r>
            <a:r>
              <a:rPr lang="en-US" sz="1400" b="1" dirty="0" smtClean="0">
                <a:solidFill>
                  <a:srgbClr val="FF0000"/>
                </a:solidFill>
              </a:rPr>
              <a:t>! </a:t>
            </a:r>
            <a:r>
              <a:rPr lang="en-US" sz="1400" b="1" dirty="0" err="1" smtClean="0">
                <a:solidFill>
                  <a:srgbClr val="FF0000"/>
                </a:solidFill>
              </a:rPr>
              <a:t>inpa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naal</a:t>
            </a:r>
            <a:r>
              <a:rPr lang="en-US" sz="14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En </a:t>
            </a:r>
            <a:r>
              <a:rPr lang="en-US" sz="1400" b="1" dirty="0" err="1" smtClean="0">
                <a:solidFill>
                  <a:srgbClr val="FF0000"/>
                </a:solidFill>
              </a:rPr>
              <a:t>paavam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theernthu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pona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naal</a:t>
            </a:r>
            <a:r>
              <a:rPr lang="en-US" sz="14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Paeranpar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ennai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ratchiththaar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Seeraakki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inpam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nalkinaar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Inpa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naal</a:t>
            </a:r>
            <a:r>
              <a:rPr lang="en-US" sz="1400" b="1" dirty="0" smtClean="0">
                <a:solidFill>
                  <a:srgbClr val="FF0000"/>
                </a:solidFill>
              </a:rPr>
              <a:t>! </a:t>
            </a:r>
            <a:r>
              <a:rPr lang="en-US" sz="1400" b="1" dirty="0" err="1" smtClean="0">
                <a:solidFill>
                  <a:srgbClr val="FF0000"/>
                </a:solidFill>
              </a:rPr>
              <a:t>inpa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naal</a:t>
            </a:r>
            <a:r>
              <a:rPr lang="en-US" sz="14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En </a:t>
            </a:r>
            <a:r>
              <a:rPr lang="en-US" sz="1400" b="1" dirty="0" err="1" smtClean="0">
                <a:solidFill>
                  <a:srgbClr val="FF0000"/>
                </a:solidFill>
              </a:rPr>
              <a:t>paavam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theernthu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pona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naal</a:t>
            </a:r>
            <a:r>
              <a:rPr lang="en-US" sz="14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3. </a:t>
            </a:r>
            <a:r>
              <a:rPr lang="en-US" sz="1400" b="1" dirty="0" smtClean="0">
                <a:solidFill>
                  <a:schemeClr val="bg1"/>
                </a:solidFill>
              </a:rPr>
              <a:t>En </a:t>
            </a:r>
            <a:r>
              <a:rPr lang="en-US" sz="1400" b="1" dirty="0" err="1" smtClean="0">
                <a:solidFill>
                  <a:schemeClr val="bg1"/>
                </a:solidFill>
              </a:rPr>
              <a:t>ullamae</a:t>
            </a:r>
            <a:r>
              <a:rPr lang="en-US" sz="1400" b="1" dirty="0" smtClean="0">
                <a:solidFill>
                  <a:schemeClr val="bg1"/>
                </a:solidFill>
              </a:rPr>
              <a:t> un </a:t>
            </a:r>
            <a:r>
              <a:rPr lang="en-US" sz="1400" b="1" dirty="0" err="1" smtClean="0">
                <a:solidFill>
                  <a:schemeClr val="bg1"/>
                </a:solidFill>
              </a:rPr>
              <a:t>meetparai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Entaikkum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saarnthu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vaaluvaay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Aaruyir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thantha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naatharai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Orkaalum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vittu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neengidaay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64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Enpavam Theerntha Nalaiye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pavam Theerndha Nalaiya  tamil</dc:title>
  <dc:creator>FRONT</dc:creator>
  <cp:lastModifiedBy>FRONT</cp:lastModifiedBy>
  <cp:revision>7</cp:revision>
  <dcterms:created xsi:type="dcterms:W3CDTF">2024-10-09T18:34:55Z</dcterms:created>
  <dcterms:modified xsi:type="dcterms:W3CDTF">2024-10-12T17:31:50Z</dcterms:modified>
</cp:coreProperties>
</file>