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74AEE-C47C-4907-90B9-3CB21DE8979D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86E51-4788-4951-89E2-2AACEF0058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fa tonga aty iz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Efa</a:t>
            </a:r>
            <a:r>
              <a:rPr lang="en-US" b="1" dirty="0"/>
              <a:t> </a:t>
            </a:r>
            <a:r>
              <a:rPr lang="en-US" b="1" dirty="0" err="1"/>
              <a:t>tonga</a:t>
            </a:r>
            <a:r>
              <a:rPr lang="en-US" b="1" dirty="0"/>
              <a:t> </a:t>
            </a:r>
            <a:r>
              <a:rPr lang="en-US" b="1" dirty="0" err="1"/>
              <a:t>aty</a:t>
            </a:r>
            <a:r>
              <a:rPr lang="en-US" b="1" dirty="0"/>
              <a:t> </a:t>
            </a:r>
            <a:r>
              <a:rPr lang="en-US" b="1" dirty="0" err="1" smtClean="0"/>
              <a:t>izao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685800"/>
            <a:ext cx="6400800" cy="4114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Efa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tonga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aty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izao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fiainana</a:t>
            </a:r>
            <a:r>
              <a:rPr lang="en-US" sz="1800" b="1" dirty="0" smtClean="0">
                <a:solidFill>
                  <a:schemeClr val="tx1"/>
                </a:solidFill>
              </a:rPr>
              <a:t> 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Raiso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mba</a:t>
            </a:r>
            <a:r>
              <a:rPr lang="en-US" sz="1800" b="1" dirty="0" smtClean="0">
                <a:solidFill>
                  <a:schemeClr val="tx1"/>
                </a:solidFill>
              </a:rPr>
              <a:t> ho </a:t>
            </a:r>
            <a:r>
              <a:rPr lang="en-US" sz="1800" b="1" dirty="0" err="1" smtClean="0">
                <a:solidFill>
                  <a:schemeClr val="tx1"/>
                </a:solidFill>
              </a:rPr>
              <a:t>fiainanao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fiainana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 ! </a:t>
            </a:r>
            <a:r>
              <a:rPr lang="en-US" sz="1800" b="1" dirty="0" err="1" smtClean="0">
                <a:solidFill>
                  <a:schemeClr val="tx1"/>
                </a:solidFill>
              </a:rPr>
              <a:t>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tsara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manan-kery</a:t>
            </a:r>
            <a:r>
              <a:rPr lang="en-US" sz="1800" b="1" dirty="0" smtClean="0">
                <a:solidFill>
                  <a:schemeClr val="tx1"/>
                </a:solidFill>
              </a:rPr>
              <a:t> :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Fiv</a:t>
            </a:r>
            <a:r>
              <a:rPr lang="en-US" sz="18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Tenin’ny</a:t>
            </a:r>
            <a:r>
              <a:rPr lang="en-US" sz="1800" b="1" dirty="0" smtClean="0">
                <a:solidFill>
                  <a:srgbClr val="FF0000"/>
                </a:solidFill>
              </a:rPr>
              <a:t> Ray,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Tsara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tokoa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Teny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fiainana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</a:t>
            </a:r>
            <a:r>
              <a:rPr lang="en-US" sz="1800" b="1" dirty="0" smtClean="0">
                <a:solidFill>
                  <a:schemeClr val="tx1"/>
                </a:solidFill>
              </a:rPr>
              <a:t>. Io no </a:t>
            </a:r>
            <a:r>
              <a:rPr lang="en-US" sz="1800" b="1" dirty="0" err="1" smtClean="0">
                <a:solidFill>
                  <a:schemeClr val="tx1"/>
                </a:solidFill>
              </a:rPr>
              <a:t>Filazantsara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fiainana</a:t>
            </a:r>
            <a:r>
              <a:rPr lang="en-US" sz="1800" b="1" dirty="0" smtClean="0">
                <a:solidFill>
                  <a:schemeClr val="tx1"/>
                </a:solidFill>
              </a:rPr>
              <a:t> 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mamy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indrindra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fiainana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Raisonao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nomeny</a:t>
            </a:r>
            <a:r>
              <a:rPr lang="en-US" sz="1800" b="1" dirty="0" smtClean="0">
                <a:solidFill>
                  <a:schemeClr val="tx1"/>
                </a:solidFill>
              </a:rPr>
              <a:t> :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Ry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mpanota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Henoy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izao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fiainana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Fa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fiainana</a:t>
            </a:r>
            <a:r>
              <a:rPr lang="en-US" sz="1800" b="1" dirty="0" smtClean="0">
                <a:solidFill>
                  <a:schemeClr val="tx1"/>
                </a:solidFill>
              </a:rPr>
              <a:t> ho </a:t>
            </a:r>
            <a:r>
              <a:rPr lang="en-US" sz="1800" b="1" dirty="0" err="1" smtClean="0">
                <a:solidFill>
                  <a:schemeClr val="tx1"/>
                </a:solidFill>
              </a:rPr>
              <a:t>anao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Teny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fiainana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Kristy no </a:t>
            </a:r>
            <a:r>
              <a:rPr lang="en-US" sz="1800" b="1" dirty="0" err="1" smtClean="0">
                <a:solidFill>
                  <a:schemeClr val="tx1"/>
                </a:solidFill>
              </a:rPr>
              <a:t>nomena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Mba</a:t>
            </a:r>
            <a:r>
              <a:rPr lang="en-US" sz="1800" b="1" dirty="0" smtClean="0">
                <a:solidFill>
                  <a:schemeClr val="tx1"/>
                </a:solidFill>
              </a:rPr>
              <a:t> ho </a:t>
            </a:r>
            <a:r>
              <a:rPr lang="en-US" sz="1800" b="1" dirty="0" err="1" smtClean="0">
                <a:solidFill>
                  <a:schemeClr val="tx1"/>
                </a:solidFill>
              </a:rPr>
              <a:t>famonjena</a:t>
            </a:r>
            <a:r>
              <a:rPr lang="en-US" sz="18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93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Efa tonga aty izao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Efa tonga aty izao Malagasy</dc:title>
  <dc:creator>FRONT</dc:creator>
  <cp:lastModifiedBy>FRONT</cp:lastModifiedBy>
  <cp:revision>4</cp:revision>
  <dcterms:created xsi:type="dcterms:W3CDTF">2024-10-18T00:52:03Z</dcterms:created>
  <dcterms:modified xsi:type="dcterms:W3CDTF">2024-10-19T19:18:06Z</dcterms:modified>
</cp:coreProperties>
</file>