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716-727E-4B98-9A5F-317F08B984A4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5A0-0EE8-4C69-A7CD-EAD6B5D96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716-727E-4B98-9A5F-317F08B984A4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5A0-0EE8-4C69-A7CD-EAD6B5D96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716-727E-4B98-9A5F-317F08B984A4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5A0-0EE8-4C69-A7CD-EAD6B5D96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716-727E-4B98-9A5F-317F08B984A4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5A0-0EE8-4C69-A7CD-EAD6B5D96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716-727E-4B98-9A5F-317F08B984A4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5A0-0EE8-4C69-A7CD-EAD6B5D96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716-727E-4B98-9A5F-317F08B984A4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5A0-0EE8-4C69-A7CD-EAD6B5D96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716-727E-4B98-9A5F-317F08B984A4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5A0-0EE8-4C69-A7CD-EAD6B5D96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716-727E-4B98-9A5F-317F08B984A4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5A0-0EE8-4C69-A7CD-EAD6B5D96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716-727E-4B98-9A5F-317F08B984A4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5A0-0EE8-4C69-A7CD-EAD6B5D96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716-727E-4B98-9A5F-317F08B984A4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5A0-0EE8-4C69-A7CD-EAD6B5D96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716-727E-4B98-9A5F-317F08B984A4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5A0-0EE8-4C69-A7CD-EAD6B5D96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50716-727E-4B98-9A5F-317F08B984A4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265A0-0EE8-4C69-A7CD-EAD6B5D96C2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e Kirche steht gegründ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019800" cy="457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Die </a:t>
            </a:r>
            <a:r>
              <a:rPr lang="en-US" b="1" dirty="0" err="1"/>
              <a:t>Kirche</a:t>
            </a:r>
            <a:r>
              <a:rPr lang="en-US" b="1" dirty="0"/>
              <a:t> </a:t>
            </a:r>
            <a:r>
              <a:rPr lang="en-US" b="1" dirty="0" err="1"/>
              <a:t>steht</a:t>
            </a:r>
            <a:r>
              <a:rPr lang="en-US" b="1" dirty="0"/>
              <a:t> </a:t>
            </a:r>
            <a:r>
              <a:rPr lang="en-US" b="1" dirty="0" err="1" smtClean="0"/>
              <a:t>gegründet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066800"/>
            <a:ext cx="6400800" cy="5105400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1.  </a:t>
            </a:r>
            <a:r>
              <a:rPr lang="de-DE" sz="1600" b="1" dirty="0" smtClean="0">
                <a:solidFill>
                  <a:schemeClr val="tx1"/>
                </a:solidFill>
              </a:rPr>
              <a:t>Die Kirche steht gegründet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allein auf Jesus Christ,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sie, die des großen Gottes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erneute Schöpfung ist.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Vom Himmel kam er nieder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und wählte sie zur Braut,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hat sich mit seinem Blute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ihr ewig angetraut.</a:t>
            </a: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2.  </a:t>
            </a:r>
            <a:r>
              <a:rPr lang="de-DE" sz="1600" b="1" dirty="0" smtClean="0">
                <a:solidFill>
                  <a:schemeClr val="tx1"/>
                </a:solidFill>
              </a:rPr>
              <a:t>Erkorn aus allen Völkern,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doch als ein Volk gezählt,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ein Herr ist's und ein Glaube,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ein Geist, der sie beseelt,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und einen heilgen Namen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ehrt sie, ein heilges Mahl,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und eine Hoffnung teilt sie,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kraft seiner Gnadenwahl.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3.  </a:t>
            </a:r>
            <a:r>
              <a:rPr lang="de-DE" sz="1600" b="1" dirty="0" smtClean="0">
                <a:solidFill>
                  <a:schemeClr val="tx1"/>
                </a:solidFill>
              </a:rPr>
              <a:t>Schon hier ist sie verbunden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mit dem, der ist und war,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hat selige Gemeinschaft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mit der Erlösten Schar.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Mit denen, die vollendet,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zu dir, Herr, rufen wir: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Verleih daß wir mit ihnen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dich preisen für und für</a:t>
            </a:r>
            <a:r>
              <a:rPr lang="de-DE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141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Die Kirche steht gegründet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Kirche steht gegründet german</dc:title>
  <dc:creator>FRONT</dc:creator>
  <cp:lastModifiedBy>FRONT</cp:lastModifiedBy>
  <cp:revision>5</cp:revision>
  <dcterms:created xsi:type="dcterms:W3CDTF">2024-10-30T03:11:13Z</dcterms:created>
  <dcterms:modified xsi:type="dcterms:W3CDTF">2024-10-31T01:25:11Z</dcterms:modified>
</cp:coreProperties>
</file>