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9D98-47B2-4689-9081-37C46F2E216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35FE-BDCD-4F02-8058-AE886F631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9D98-47B2-4689-9081-37C46F2E216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35FE-BDCD-4F02-8058-AE886F631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9D98-47B2-4689-9081-37C46F2E216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35FE-BDCD-4F02-8058-AE886F631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9D98-47B2-4689-9081-37C46F2E216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35FE-BDCD-4F02-8058-AE886F631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9D98-47B2-4689-9081-37C46F2E216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35FE-BDCD-4F02-8058-AE886F631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9D98-47B2-4689-9081-37C46F2E216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35FE-BDCD-4F02-8058-AE886F631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9D98-47B2-4689-9081-37C46F2E216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35FE-BDCD-4F02-8058-AE886F631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9D98-47B2-4689-9081-37C46F2E216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35FE-BDCD-4F02-8058-AE886F631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9D98-47B2-4689-9081-37C46F2E216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35FE-BDCD-4F02-8058-AE886F631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9D98-47B2-4689-9081-37C46F2E216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35FE-BDCD-4F02-8058-AE886F631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9D98-47B2-4689-9081-37C46F2E216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35FE-BDCD-4F02-8058-AE886F631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49D98-47B2-4689-9081-37C46F2E216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835FE-BDCD-4F02-8058-AE886F631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enderness He sought me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scou-me com Tern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486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Buscou</a:t>
            </a:r>
            <a:r>
              <a:rPr lang="en-US" b="1" dirty="0"/>
              <a:t>-me com </a:t>
            </a:r>
            <a:r>
              <a:rPr lang="en-US" b="1" dirty="0" err="1" smtClean="0"/>
              <a:t>Ternura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609600"/>
            <a:ext cx="8077200" cy="624840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Buscou -me com ternura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o bom pastor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Achou-me na miséria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Salvou-me com amor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céu cantaram de alegria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anjos, sim, em harmonia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Oh! Que amor glorioso!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Preço tão grandioso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Que Jesus por mim na cruz pagou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Inaudita graça me mostrou!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Ferido, abandona do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me socorreu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segredou-me: Achei-te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agora em diante és meu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Tão meiga voz jamais ouvi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Prazer maior jamais senti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mostrou-me as chagas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em meu lugar sofreu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Coroa, mas de espinhos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cruz que padeceu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poderia em mim achar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 tais afrontas suportar?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 alma embevecida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rosto a contemplar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Recorda as muitas bênçãos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seu amor sem par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Louvor e glória e adoração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Tributai-lhe meu coração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132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Buscou-me com Ternura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Buscou-me com Ternura portuguse</dc:title>
  <dc:creator>FRONT</dc:creator>
  <cp:lastModifiedBy>FRONT</cp:lastModifiedBy>
  <cp:revision>6</cp:revision>
  <dcterms:created xsi:type="dcterms:W3CDTF">2024-10-22T00:30:26Z</dcterms:created>
  <dcterms:modified xsi:type="dcterms:W3CDTF">2024-10-25T17:18:08Z</dcterms:modified>
</cp:coreProperties>
</file>