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F314-298C-42E0-A4D9-F6470253C6DE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C02F-2A4C-4C7C-96D3-299472D5F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F314-298C-42E0-A4D9-F6470253C6DE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C02F-2A4C-4C7C-96D3-299472D5F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F314-298C-42E0-A4D9-F6470253C6DE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C02F-2A4C-4C7C-96D3-299472D5F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F314-298C-42E0-A4D9-F6470253C6DE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C02F-2A4C-4C7C-96D3-299472D5F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F314-298C-42E0-A4D9-F6470253C6DE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C02F-2A4C-4C7C-96D3-299472D5F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F314-298C-42E0-A4D9-F6470253C6DE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C02F-2A4C-4C7C-96D3-299472D5F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F314-298C-42E0-A4D9-F6470253C6DE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C02F-2A4C-4C7C-96D3-299472D5F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F314-298C-42E0-A4D9-F6470253C6DE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C02F-2A4C-4C7C-96D3-299472D5F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F314-298C-42E0-A4D9-F6470253C6DE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C02F-2A4C-4C7C-96D3-299472D5F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F314-298C-42E0-A4D9-F6470253C6DE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C02F-2A4C-4C7C-96D3-299472D5F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BF314-298C-42E0-A4D9-F6470253C6DE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5C02F-2A4C-4C7C-96D3-299472D5F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BF314-298C-42E0-A4D9-F6470253C6DE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5C02F-2A4C-4C7C-96D3-299472D5F5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 내가 알기 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Have a Friend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304800"/>
            <a:ext cx="51816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Adda</a:t>
            </a:r>
            <a:r>
              <a:rPr lang="en-US" b="1" dirty="0" smtClean="0"/>
              <a:t> </a:t>
            </a:r>
            <a:r>
              <a:rPr lang="en-US" b="1" dirty="0" err="1" smtClean="0"/>
              <a:t>Maysa</a:t>
            </a:r>
            <a:r>
              <a:rPr lang="en-US" b="1" dirty="0" smtClean="0"/>
              <a:t> </a:t>
            </a:r>
            <a:r>
              <a:rPr lang="en-US" b="1" dirty="0" err="1" smtClean="0"/>
              <a:t>Nasaracac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286000"/>
            <a:ext cx="5105400" cy="3581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Adda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Maysa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Nasarakak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Gayyem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napnuan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ayat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Arpadna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inyasidegnac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metmetannak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Ti </a:t>
            </a:r>
            <a:r>
              <a:rPr lang="en-US" sz="1600" b="1" dirty="0" err="1" smtClean="0">
                <a:solidFill>
                  <a:schemeClr val="tx1"/>
                </a:solidFill>
              </a:rPr>
              <a:t>ayatna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ingget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irut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Binaludna</a:t>
            </a:r>
            <a:r>
              <a:rPr lang="en-US" sz="1600" b="1" dirty="0" smtClean="0">
                <a:solidFill>
                  <a:schemeClr val="tx1"/>
                </a:solidFill>
              </a:rPr>
              <a:t> toy </a:t>
            </a:r>
            <a:r>
              <a:rPr lang="en-US" sz="1600" b="1" dirty="0" err="1" smtClean="0">
                <a:solidFill>
                  <a:schemeClr val="tx1"/>
                </a:solidFill>
              </a:rPr>
              <a:t>pusoc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Cucuianac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isu</a:t>
            </a:r>
            <a:r>
              <a:rPr lang="en-US" sz="1600" b="1" dirty="0" smtClean="0">
                <a:solidFill>
                  <a:schemeClr val="tx1"/>
                </a:solidFill>
              </a:rPr>
              <a:t> met </a:t>
            </a:r>
            <a:r>
              <a:rPr lang="en-US" sz="1600" b="1" dirty="0" err="1" smtClean="0">
                <a:solidFill>
                  <a:schemeClr val="tx1"/>
                </a:solidFill>
              </a:rPr>
              <a:t>cuac</a:t>
            </a:r>
            <a:r>
              <a:rPr lang="en-US" sz="1600" b="1" dirty="0" smtClean="0">
                <a:solidFill>
                  <a:schemeClr val="tx1"/>
                </a:solidFill>
              </a:rPr>
              <a:t>,  </a:t>
            </a:r>
            <a:r>
              <a:rPr lang="en-US" sz="1600" b="1" dirty="0" err="1" smtClean="0">
                <a:solidFill>
                  <a:schemeClr val="tx1"/>
                </a:solidFill>
              </a:rPr>
              <a:t>Ingganat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tungpal</a:t>
            </a:r>
            <a:r>
              <a:rPr lang="en-US" sz="1600" b="1" dirty="0" smtClean="0">
                <a:solidFill>
                  <a:schemeClr val="tx1"/>
                </a:solidFill>
              </a:rPr>
              <a:t> toy </a:t>
            </a:r>
            <a:r>
              <a:rPr lang="en-US" sz="1600" b="1" dirty="0" err="1" smtClean="0">
                <a:solidFill>
                  <a:schemeClr val="tx1"/>
                </a:solidFill>
              </a:rPr>
              <a:t>biag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dirty="0" smtClean="0"/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Gayyem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intednat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biagna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Tapno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maispalna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  <a:endParaRPr lang="en-US" sz="1600" dirty="0" smtClean="0"/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Toy </a:t>
            </a:r>
            <a:r>
              <a:rPr lang="en-US" sz="1600" b="1" dirty="0" err="1" smtClean="0">
                <a:solidFill>
                  <a:schemeClr val="tx1"/>
                </a:solidFill>
              </a:rPr>
              <a:t>biagco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intednat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caniac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biagnat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naisucat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Toy </a:t>
            </a:r>
            <a:r>
              <a:rPr lang="en-US" sz="1600" b="1" dirty="0" err="1" smtClean="0">
                <a:solidFill>
                  <a:schemeClr val="tx1"/>
                </a:solidFill>
              </a:rPr>
              <a:t>biag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saanco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cucua</a:t>
            </a:r>
            <a:r>
              <a:rPr lang="en-US" sz="1600" b="1" dirty="0" smtClean="0">
                <a:solidFill>
                  <a:schemeClr val="tx1"/>
                </a:solidFill>
              </a:rPr>
              <a:t>, No </a:t>
            </a:r>
            <a:r>
              <a:rPr lang="en-US" sz="1600" b="1" dirty="0" err="1" smtClean="0">
                <a:solidFill>
                  <a:schemeClr val="tx1"/>
                </a:solidFill>
              </a:rPr>
              <a:t>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nangted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caniac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Pusoc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pigsac</a:t>
            </a:r>
            <a:r>
              <a:rPr lang="en-US" sz="1600" b="1" dirty="0" smtClean="0">
                <a:solidFill>
                  <a:schemeClr val="tx1"/>
                </a:solidFill>
              </a:rPr>
              <a:t> ken toy met  </a:t>
            </a:r>
            <a:r>
              <a:rPr lang="en-US" sz="1600" b="1" dirty="0" err="1" smtClean="0">
                <a:solidFill>
                  <a:schemeClr val="tx1"/>
                </a:solidFill>
              </a:rPr>
              <a:t>biag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Cucuana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agressat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Gayyem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ingget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imbagna</a:t>
            </a:r>
            <a:r>
              <a:rPr lang="en-US" sz="1600" b="1" dirty="0" smtClean="0">
                <a:solidFill>
                  <a:schemeClr val="tx1"/>
                </a:solidFill>
              </a:rPr>
              <a:t>.  </a:t>
            </a:r>
            <a:r>
              <a:rPr lang="en-US" sz="1600" b="1" dirty="0" err="1" smtClean="0">
                <a:solidFill>
                  <a:schemeClr val="tx1"/>
                </a:solidFill>
              </a:rPr>
              <a:t>Masirib</a:t>
            </a:r>
            <a:r>
              <a:rPr lang="en-US" sz="1600" b="1" dirty="0" smtClean="0">
                <a:solidFill>
                  <a:schemeClr val="tx1"/>
                </a:solidFill>
              </a:rPr>
              <a:t> ken </a:t>
            </a:r>
            <a:r>
              <a:rPr lang="en-US" sz="1600" b="1" dirty="0" err="1" smtClean="0">
                <a:solidFill>
                  <a:schemeClr val="tx1"/>
                </a:solidFill>
              </a:rPr>
              <a:t>naemma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Managsakit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napigsa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Ayatnat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naiduma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uray</a:t>
            </a:r>
            <a:r>
              <a:rPr lang="en-US" sz="1600" b="1" dirty="0" smtClean="0">
                <a:solidFill>
                  <a:schemeClr val="tx1"/>
                </a:solidFill>
              </a:rPr>
              <a:t> no </a:t>
            </a:r>
            <a:r>
              <a:rPr lang="en-US" sz="1600" b="1" dirty="0" err="1" smtClean="0">
                <a:solidFill>
                  <a:schemeClr val="tx1"/>
                </a:solidFill>
              </a:rPr>
              <a:t>siasinoman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Biag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wenno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uray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patay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Kencuana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maipusay</a:t>
            </a:r>
            <a:r>
              <a:rPr lang="en-US" sz="1600" b="1" dirty="0" smtClean="0">
                <a:solidFill>
                  <a:schemeClr val="tx1"/>
                </a:solidFill>
              </a:rPr>
              <a:t>,  </a:t>
            </a:r>
            <a:r>
              <a:rPr lang="en-US" sz="1600" b="1" dirty="0" err="1" smtClean="0">
                <a:solidFill>
                  <a:schemeClr val="tx1"/>
                </a:solidFill>
              </a:rPr>
              <a:t>Cucuanac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agsarday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119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Adda Maysa Nasaracac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Adda Maysa Nasarakak TAGALOG</dc:title>
  <dc:creator>FRONT</dc:creator>
  <cp:lastModifiedBy>FRONT</cp:lastModifiedBy>
  <cp:revision>24</cp:revision>
  <dcterms:created xsi:type="dcterms:W3CDTF">2024-10-03T22:30:31Z</dcterms:created>
  <dcterms:modified xsi:type="dcterms:W3CDTF">2024-10-05T17:56:02Z</dcterms:modified>
</cp:coreProperties>
</file>