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3C805-4863-416D-AA1E-A5360BB53572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1BDC7-8CB1-4171-93F9-87C8F74227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142852"/>
            <a:ext cx="6286544" cy="571504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හිමි මට මඟ පෙන්වයි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142984"/>
            <a:ext cx="8215370" cy="5018112"/>
          </a:xfrm>
        </p:spPr>
        <p:txBody>
          <a:bodyPr numCol="2">
            <a:noAutofit/>
          </a:bodyPr>
          <a:lstStyle/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හිමි මට මඟ පෙන්වයි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තොස් යුත් සැනසුම් වදන!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මක්කරතත් කොහේ ගියත්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හිමි අතින් මඟ පෙන්වය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ි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si-LK" sz="1800" b="1" dirty="0" smtClean="0">
              <a:solidFill>
                <a:srgbClr val="FF0000"/>
              </a:solidFill>
            </a:endParaRP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මඟ පෙන්වයි මඟ පෙන්වයි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හිම අතින් මඟ පෙන්වයි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ඔබගේ ගැති වෙමි මම්</a:t>
            </a:r>
          </a:p>
          <a:p>
            <a:pPr algn="l"/>
            <a:r>
              <a:rPr lang="si-LK" sz="1800" b="1" dirty="0" smtClean="0">
                <a:solidFill>
                  <a:srgbClr val="FF0000"/>
                </a:solidFill>
              </a:rPr>
              <a:t>හිම අතින් මඟ පෙන්වය</a:t>
            </a:r>
            <a:r>
              <a:rPr lang="si-LK" sz="1800" b="1" dirty="0" smtClean="0">
                <a:solidFill>
                  <a:srgbClr val="FF0000"/>
                </a:solidFill>
              </a:rPr>
              <a:t>ි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si-LK" sz="1800" b="1" dirty="0" smtClean="0">
              <a:solidFill>
                <a:srgbClr val="FF0000"/>
              </a:solidFill>
            </a:endParaRPr>
          </a:p>
          <a:p>
            <a:pPr algn="l"/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දුක් අඳුරු වන මැද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ඒදන්හි සුපුල් මල් මැද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නිසල් දියෙත් රළු මූදේත්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හිමි අතින් මා ගෙනයය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ි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ිමි අත අල්ලාගනිම්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නොකොඳුරම් බය නොවෙම්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තොසවෙම් මට ඇති දෙයින්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ඔබ ගෙනයන බැවින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්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මෙහෙය නිම විමෙන්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ජය මට අත්පත්වීමෙන්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මරු දොළ පසුකරම්</a:t>
            </a:r>
          </a:p>
          <a:p>
            <a:pPr algn="l"/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හිමි අතින් මඟ පෙන්වය</a:t>
            </a:r>
            <a:r>
              <a:rPr lang="si-L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ි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291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හිමි මට මඟ පෙන්වයි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හිමි මට මඟ පෙන්වයි</dc:title>
  <dc:creator>mary</dc:creator>
  <cp:lastModifiedBy>FRONT</cp:lastModifiedBy>
  <cp:revision>5</cp:revision>
  <dcterms:created xsi:type="dcterms:W3CDTF">2022-06-06T15:18:02Z</dcterms:created>
  <dcterms:modified xsi:type="dcterms:W3CDTF">2024-09-28T18:21:46Z</dcterms:modified>
</cp:coreProperties>
</file>