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DF09-4DC6-4377-BC29-6981A4EB18C0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C24E-A75F-4E12-B02F-95523D1DCE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ദൈവത്തെ സ്തുതിക്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915400" cy="457200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ദൈവത്തെ </a:t>
            </a:r>
            <a:r>
              <a:rPr lang="ml-IN" sz="3200" b="1" dirty="0" smtClean="0"/>
              <a:t>സ്തുതിക്ക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Daivathe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Sthuthikka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10363200" cy="3581400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ദൈവത്തെ സ്തുതിക്ക ഏവരും ആഘോഷ-മായ്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ചെയ്താൻ അത്ഭുതങ്ങൾ തന്നിലാർക്കുന്നു ലോ-കം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നാനാ നന്മകളാൽ ശിശു പ്രായം മുതൽ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നമ്മെ താൻ നടത്തി അന്നേപോലിന്നുമേ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ചിത്തമോദവും നൽ ശാന്തതയുമേകി താൻ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കാപ്പാൻ നമ്മെ അവൻ എപ്പോഴും കൂടെ വേണം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 തന്നു നമ്മെ വഴി നടത്തട്ടെ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ഇഹപരങ്ങളിൽ കാത്തു സൂക്ഷിക്കട്ടെ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സ്തുതി സ്തോത്രമെല്ലാം ദൈവപിതാ പുത്ര-നും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അവരുമായി സ്വർഗേ വാഴുന്നോനും കൊടുപ്പിൻ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ഭൂസ്വർഗ്ഗങ്ങൾ വാഴ്ത്തും നിത്യേക ദൈവം താൻ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ആദ്യം കഴിഞ്ഞ പോൽ ആകട്ടിന്നുമെന്നും.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Daivathe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sthuthikka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Aevarum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akhoshamaay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Cheithaan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albhuthangal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Thannilaarkkunnu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nanmakalaal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Shishu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praayam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muthal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Namme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nadathi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Anneppolinnume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Chithamodavum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Shaanthathayumeki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Kaappan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namme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Eppozhum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koode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namme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nadathatte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Ihaparangalil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Kaathu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sookshikkatte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Sthava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sthothramellam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pitha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puthranum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Avarumaay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sworgge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Vaazhunnonum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koduppin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sworggangal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vaazhyhum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Nityeka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Aadyam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kazhinja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aakattinnumennum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113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ദൈവത്തെ സ്തുതിക്ക Daivathe Sthuthikka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Daivathe Sthuthikka ദൈവത്തെ സ്തുതിക്ക </dc:title>
  <dc:creator>FRONT</dc:creator>
  <cp:lastModifiedBy>FRONT</cp:lastModifiedBy>
  <cp:revision>10</cp:revision>
  <dcterms:created xsi:type="dcterms:W3CDTF">2024-09-14T16:54:37Z</dcterms:created>
  <dcterms:modified xsi:type="dcterms:W3CDTF">2024-09-16T14:13:25Z</dcterms:modified>
</cp:coreProperties>
</file>