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773A-7148-46CA-AFBB-F8C7105FD318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DEC-0DB1-44E8-A480-BE34D1BCD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773A-7148-46CA-AFBB-F8C7105FD318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DEC-0DB1-44E8-A480-BE34D1BCD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773A-7148-46CA-AFBB-F8C7105FD318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DEC-0DB1-44E8-A480-BE34D1BCD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773A-7148-46CA-AFBB-F8C7105FD318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DEC-0DB1-44E8-A480-BE34D1BCD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773A-7148-46CA-AFBB-F8C7105FD318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DEC-0DB1-44E8-A480-BE34D1BCD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773A-7148-46CA-AFBB-F8C7105FD318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DEC-0DB1-44E8-A480-BE34D1BCD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773A-7148-46CA-AFBB-F8C7105FD318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DEC-0DB1-44E8-A480-BE34D1BCD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773A-7148-46CA-AFBB-F8C7105FD318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DEC-0DB1-44E8-A480-BE34D1BCD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773A-7148-46CA-AFBB-F8C7105FD318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DEC-0DB1-44E8-A480-BE34D1BCD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773A-7148-46CA-AFBB-F8C7105FD318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DEC-0DB1-44E8-A480-BE34D1BCD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773A-7148-46CA-AFBB-F8C7105FD318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B7DEC-0DB1-44E8-A480-BE34D1BCD0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9773A-7148-46CA-AFBB-F8C7105FD318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B7DEC-0DB1-44E8-A480-BE34D1BCD0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, имя Иисус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400"/>
            <a:ext cx="3657600" cy="609600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О, имя Иисуса</a:t>
            </a:r>
            <a:r>
              <a:rPr lang="az-Cyrl-AZ" b="1" dirty="0" smtClean="0"/>
              <a:t>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14400"/>
            <a:ext cx="3429000" cy="396240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имя Иисуса! Нам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 сладостно оно!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Спасенье, счастие сердцам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Бога в Нем дано.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Нем исцеленье тяжких ран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язв души больной;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Нем утешенье христиан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Среди борьбы земной.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Нем мой маяк, к Нему плыву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направляю путь;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Нем пристань, где склоню главу,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вечно отдохнуть.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Иисусе Бог мне не судья,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друг и пастырь мой;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мой покров и жизнь моя,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радость, и покой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92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О, имя Иисуса!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О, галава Хрыстова RUSSIA</dc:title>
  <dc:creator>FRONT</dc:creator>
  <cp:lastModifiedBy>FRONT</cp:lastModifiedBy>
  <cp:revision>6</cp:revision>
  <dcterms:created xsi:type="dcterms:W3CDTF">2024-09-07T14:51:42Z</dcterms:created>
  <dcterms:modified xsi:type="dcterms:W3CDTF">2024-09-10T16:51:19Z</dcterms:modified>
</cp:coreProperties>
</file>