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9" d="100"/>
          <a:sy n="109" d="100"/>
        </p:scale>
        <p:origin x="-2508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49E0-76C5-4FC9-B573-F9D2B8263EB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4A9A-94ED-4C9E-873D-BA0CA6D98A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49E0-76C5-4FC9-B573-F9D2B8263EB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4A9A-94ED-4C9E-873D-BA0CA6D98A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49E0-76C5-4FC9-B573-F9D2B8263EB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4A9A-94ED-4C9E-873D-BA0CA6D98A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49E0-76C5-4FC9-B573-F9D2B8263EB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4A9A-94ED-4C9E-873D-BA0CA6D98A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49E0-76C5-4FC9-B573-F9D2B8263EB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4A9A-94ED-4C9E-873D-BA0CA6D98A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49E0-76C5-4FC9-B573-F9D2B8263EB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4A9A-94ED-4C9E-873D-BA0CA6D98A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49E0-76C5-4FC9-B573-F9D2B8263EB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4A9A-94ED-4C9E-873D-BA0CA6D98A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49E0-76C5-4FC9-B573-F9D2B8263EB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4A9A-94ED-4C9E-873D-BA0CA6D98A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49E0-76C5-4FC9-B573-F9D2B8263EB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4A9A-94ED-4C9E-873D-BA0CA6D98A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49E0-76C5-4FC9-B573-F9D2B8263EB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4A9A-94ED-4C9E-873D-BA0CA6D98A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49E0-76C5-4FC9-B573-F9D2B8263EB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4A9A-94ED-4C9E-873D-BA0CA6D98A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C49E0-76C5-4FC9-B573-F9D2B8263EB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C4A9A-94ED-4C9E-873D-BA0CA6D98A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Oh rostro ensangrent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1235" y="304800"/>
            <a:ext cx="5943600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¡Oh </a:t>
            </a:r>
            <a:r>
              <a:rPr lang="en-US" b="1" dirty="0" err="1"/>
              <a:t>rostro</a:t>
            </a:r>
            <a:r>
              <a:rPr lang="en-US" b="1" dirty="0"/>
              <a:t> </a:t>
            </a:r>
            <a:r>
              <a:rPr lang="en-US" b="1" dirty="0" err="1"/>
              <a:t>ensangrentado</a:t>
            </a:r>
            <a:r>
              <a:rPr lang="en-US" b="1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447800"/>
            <a:ext cx="6781800" cy="5029200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1. ¡Oh rostro ensangrentado,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imagen del dolor,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que sufres resignado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la burla y el furor!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Soportas la tortura,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la saña, la maldad;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en tan cruel amargura,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¡Que grandes es tu bondad!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2. Cubrió tu noble frente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La palidez mortal,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cual velo transparente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de tu sufrir, señal.</a:t>
            </a:r>
          </a:p>
          <a:p>
            <a:pPr algn="l"/>
            <a:r>
              <a:rPr lang="es-ES" sz="1600" b="1" dirty="0" err="1" smtClean="0">
                <a:solidFill>
                  <a:schemeClr val="tx1"/>
                </a:solidFill>
              </a:rPr>
              <a:t>Cerróse</a:t>
            </a:r>
            <a:r>
              <a:rPr lang="es-ES" sz="1600" b="1" dirty="0" smtClean="0">
                <a:solidFill>
                  <a:schemeClr val="tx1"/>
                </a:solidFill>
              </a:rPr>
              <a:t> aquella boca,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la lengua enmudeció;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la fría muerte toca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al que la vida dio.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3. Señor, tú has soportado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lo que yo merecí;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la culpa que has cargado,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cargarla yo debí.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Mas mírame, confío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en tu cruz y pasión.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Otórgame, Dios mío,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la gracia del perdón.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121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¡Oh rostro ensangrentado!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¡Oh rostro ensangrentado! SPANISH</dc:title>
  <dc:creator>FRONT</dc:creator>
  <cp:lastModifiedBy>FRONT</cp:lastModifiedBy>
  <cp:revision>7</cp:revision>
  <dcterms:created xsi:type="dcterms:W3CDTF">2024-09-07T14:44:03Z</dcterms:created>
  <dcterms:modified xsi:type="dcterms:W3CDTF">2024-09-10T16:44:49Z</dcterms:modified>
</cp:coreProperties>
</file>