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0271-DB01-429A-81F5-168C4E084BD3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E4C8E-8A76-4B78-BBA6-33C7D5523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0271-DB01-429A-81F5-168C4E084BD3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E4C8E-8A76-4B78-BBA6-33C7D5523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0271-DB01-429A-81F5-168C4E084BD3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E4C8E-8A76-4B78-BBA6-33C7D5523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0271-DB01-429A-81F5-168C4E084BD3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E4C8E-8A76-4B78-BBA6-33C7D5523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0271-DB01-429A-81F5-168C4E084BD3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E4C8E-8A76-4B78-BBA6-33C7D5523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0271-DB01-429A-81F5-168C4E084BD3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E4C8E-8A76-4B78-BBA6-33C7D5523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0271-DB01-429A-81F5-168C4E084BD3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E4C8E-8A76-4B78-BBA6-33C7D5523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0271-DB01-429A-81F5-168C4E084BD3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E4C8E-8A76-4B78-BBA6-33C7D5523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0271-DB01-429A-81F5-168C4E084BD3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E4C8E-8A76-4B78-BBA6-33C7D5523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0271-DB01-429A-81F5-168C4E084BD3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E4C8E-8A76-4B78-BBA6-33C7D5523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F0271-DB01-429A-81F5-168C4E084BD3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E4C8E-8A76-4B78-BBA6-33C7D5523F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F0271-DB01-429A-81F5-168C4E084BD3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E4C8E-8A76-4B78-BBA6-33C7D5523F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k, For The Night Is Com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rk, want die Nag kom na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52401"/>
            <a:ext cx="7010400" cy="457199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Werk, want die Nag kom </a:t>
            </a:r>
            <a:r>
              <a:rPr lang="nl-NL" b="1" dirty="0" smtClean="0">
                <a:solidFill>
                  <a:schemeClr val="bg1"/>
                </a:solidFill>
              </a:rPr>
              <a:t>nader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219200"/>
            <a:ext cx="3429000" cy="38100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1. Werk, want die nag kom nader,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</a:t>
            </a:r>
            <a:r>
              <a:rPr lang="nl-NL" sz="1600" b="1" dirty="0" smtClean="0">
                <a:solidFill>
                  <a:schemeClr val="bg1"/>
                </a:solidFill>
              </a:rPr>
              <a:t>W</a:t>
            </a:r>
            <a:r>
              <a:rPr lang="nl-NL" sz="1600" b="1" dirty="0" smtClean="0">
                <a:solidFill>
                  <a:schemeClr val="bg1"/>
                </a:solidFill>
              </a:rPr>
              <a:t>erk in die vroeë dag;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</a:t>
            </a:r>
            <a:r>
              <a:rPr lang="nl-NL" sz="1600" b="1" dirty="0" smtClean="0">
                <a:solidFill>
                  <a:schemeClr val="bg1"/>
                </a:solidFill>
              </a:rPr>
              <a:t>W</a:t>
            </a:r>
            <a:r>
              <a:rPr lang="nl-NL" sz="1600" b="1" dirty="0" smtClean="0">
                <a:solidFill>
                  <a:schemeClr val="bg1"/>
                </a:solidFill>
              </a:rPr>
              <a:t>erk as die dou nog glinster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In die blommeprag!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</a:t>
            </a:r>
            <a:r>
              <a:rPr lang="nl-NL" sz="1600" b="1" dirty="0" smtClean="0">
                <a:solidFill>
                  <a:schemeClr val="bg1"/>
                </a:solidFill>
              </a:rPr>
              <a:t>W</a:t>
            </a:r>
            <a:r>
              <a:rPr lang="nl-NL" sz="1600" b="1" dirty="0" smtClean="0">
                <a:solidFill>
                  <a:schemeClr val="bg1"/>
                </a:solidFill>
              </a:rPr>
              <a:t>erk in die helder môre,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Al is die son ook heet;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</a:t>
            </a:r>
            <a:r>
              <a:rPr lang="nl-NL" sz="1600" b="1" dirty="0" smtClean="0">
                <a:solidFill>
                  <a:schemeClr val="bg1"/>
                </a:solidFill>
              </a:rPr>
              <a:t>W</a:t>
            </a:r>
            <a:r>
              <a:rPr lang="nl-NL" sz="1600" b="1" dirty="0" smtClean="0">
                <a:solidFill>
                  <a:schemeClr val="bg1"/>
                </a:solidFill>
              </a:rPr>
              <a:t>erk, want die nag kom nader;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</a:t>
            </a:r>
            <a:r>
              <a:rPr lang="nl-NL" sz="1600" b="1" dirty="0" smtClean="0">
                <a:solidFill>
                  <a:schemeClr val="bg1"/>
                </a:solidFill>
              </a:rPr>
              <a:t>W</a:t>
            </a:r>
            <a:r>
              <a:rPr lang="nl-NL" sz="1600" b="1" dirty="0" smtClean="0">
                <a:solidFill>
                  <a:schemeClr val="bg1"/>
                </a:solidFill>
              </a:rPr>
              <a:t>erktyd 's afgemeet! 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2. </a:t>
            </a:r>
            <a:r>
              <a:rPr lang="nl-NL" sz="1600" b="1" dirty="0" smtClean="0">
                <a:solidFill>
                  <a:schemeClr val="bg1"/>
                </a:solidFill>
              </a:rPr>
              <a:t>W</a:t>
            </a:r>
            <a:r>
              <a:rPr lang="nl-NL" sz="1600" b="1" dirty="0" smtClean="0">
                <a:solidFill>
                  <a:schemeClr val="bg1"/>
                </a:solidFill>
              </a:rPr>
              <a:t>erk, want die nag kom nader,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</a:t>
            </a:r>
            <a:r>
              <a:rPr lang="nl-NL" sz="1600" b="1" dirty="0" smtClean="0">
                <a:solidFill>
                  <a:schemeClr val="bg1"/>
                </a:solidFill>
              </a:rPr>
              <a:t>W</a:t>
            </a:r>
            <a:r>
              <a:rPr lang="nl-NL" sz="1600" b="1" dirty="0" smtClean="0">
                <a:solidFill>
                  <a:schemeClr val="bg1"/>
                </a:solidFill>
              </a:rPr>
              <a:t>erk deur die hele dag!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Vul elke uur met arbeid;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Eenmaal rus ons sag. 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Laat elke korte oomblik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Lets vir hierna bewaar;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</a:t>
            </a:r>
            <a:r>
              <a:rPr lang="nl-NL" sz="1600" b="1" dirty="0" smtClean="0">
                <a:solidFill>
                  <a:schemeClr val="bg1"/>
                </a:solidFill>
              </a:rPr>
              <a:t>W</a:t>
            </a:r>
            <a:r>
              <a:rPr lang="nl-NL" sz="1600" b="1" dirty="0" smtClean="0">
                <a:solidFill>
                  <a:schemeClr val="bg1"/>
                </a:solidFill>
              </a:rPr>
              <a:t>erk, want die nag kom nader,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   Dan is werktyd klaar! 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121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Werk, want die Nag kom nader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Werk, want die Nag kom nader africaans</dc:title>
  <dc:creator>FRONT</dc:creator>
  <cp:lastModifiedBy>FRONT</cp:lastModifiedBy>
  <cp:revision>8</cp:revision>
  <dcterms:created xsi:type="dcterms:W3CDTF">2024-09-22T00:58:26Z</dcterms:created>
  <dcterms:modified xsi:type="dcterms:W3CDTF">2024-09-23T17:24:46Z</dcterms:modified>
</cp:coreProperties>
</file>