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8AE45-C413-44C5-B691-527DEAB4148C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FB3E-AD14-4F01-8513-6B4CBBCC7C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ththam Kaayam Kuthth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0505" y="1"/>
            <a:ext cx="5105400" cy="304800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Raththam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Kaayam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Kuththum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81000"/>
            <a:ext cx="6172200" cy="4267200"/>
          </a:xfrm>
        </p:spPr>
        <p:txBody>
          <a:bodyPr numCol="2">
            <a:noAutofit/>
          </a:bodyPr>
          <a:lstStyle/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1. இரத்தம் காயம் குத்தும்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நிறைந்து, நிந்தைக்கே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முள் கிரீடத்தாலே சுற்றும்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சூடுண்ட சிரசே,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முன் கன மேன்மை கொண்ட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நீ லச்சை காண்பானேன்?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ஐயோ, வதைந்து நொந்த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உன் முன் பணிகிறேன்.</a:t>
            </a:r>
          </a:p>
          <a:p>
            <a:pPr algn="l"/>
            <a:endParaRPr lang="ta-IN" sz="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2. நீர் பட்ட வாதை யாவும்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என் பாவப் பாரமே;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இத்தீங்கும் நோவும் சாவும்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என் குற்றம் கர்த்தரே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இதோ, நான் என்றுஞ் சாக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நேரஸ்தன் என்கிறேன்;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ஆனாலும் நீர் அன்பாக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என்னைக் கண்ணோக்குமேன்</a:t>
            </a:r>
            <a:r>
              <a:rPr lang="ta-IN" sz="1050" b="1" dirty="0" smtClean="0">
                <a:solidFill>
                  <a:schemeClr val="tx1"/>
                </a:solidFill>
              </a:rPr>
              <a:t>.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4. உம்மண்டை இங்கே நிற்பேன்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என்மேல் இரங்குமேன்;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விண்ணப்பத்தில் தரிப்பேன்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என் கர்த்தரை விடேன்;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இதோ, நான் உம்மைப் பற்றி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கண்ணீர் விட்டண்டினேன்;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மரிக்கும் உம்மைக் கட்டி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அணைத்துக் கொள்ளுவேன்</a:t>
            </a:r>
            <a:r>
              <a:rPr lang="ta-IN" sz="1050" b="1" dirty="0" smtClean="0">
                <a:solidFill>
                  <a:schemeClr val="tx1"/>
                </a:solidFill>
              </a:rPr>
              <a:t>.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7. என் மூச்சொடுங்கும் அந்த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கடை இக்கட்டிலும்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நீர் எனக்காய் இறந்த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ரூபாகக் காண்பியும்;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அப்போ நான் உம்மைப் பார்த்து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கண்ணோக்கி நெஞ்சிலே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அணைத்துக்கொண்டு சாய்ந்து,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தூங்குவேன், இயேசுவே</a:t>
            </a:r>
            <a:r>
              <a:rPr lang="ta-IN" sz="1050" b="1" dirty="0" smtClean="0">
                <a:solidFill>
                  <a:schemeClr val="tx1"/>
                </a:solidFill>
              </a:rPr>
              <a:t>.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1. </a:t>
            </a:r>
            <a:r>
              <a:rPr lang="en-US" sz="1050" b="1" dirty="0" err="1" smtClean="0">
                <a:solidFill>
                  <a:schemeClr val="tx1"/>
                </a:solidFill>
              </a:rPr>
              <a:t>iraththam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kaayam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kuththum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nirainthu</a:t>
            </a:r>
            <a:r>
              <a:rPr lang="en-US" sz="1050" b="1" dirty="0" smtClean="0">
                <a:solidFill>
                  <a:schemeClr val="tx1"/>
                </a:solidFill>
              </a:rPr>
              <a:t>, </a:t>
            </a:r>
            <a:r>
              <a:rPr lang="en-US" sz="1050" b="1" dirty="0" err="1" smtClean="0">
                <a:solidFill>
                  <a:schemeClr val="tx1"/>
                </a:solidFill>
              </a:rPr>
              <a:t>ninthaikkae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mul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kireedaththaalae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suttum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soodunnda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sirase</a:t>
            </a:r>
            <a:r>
              <a:rPr lang="en-US" sz="105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mun</a:t>
            </a:r>
            <a:r>
              <a:rPr lang="en-US" sz="1050" b="1" dirty="0" smtClean="0">
                <a:solidFill>
                  <a:schemeClr val="tx1"/>
                </a:solidFill>
              </a:rPr>
              <a:t> kana </a:t>
            </a:r>
            <a:r>
              <a:rPr lang="en-US" sz="1050" b="1" dirty="0" err="1" smtClean="0">
                <a:solidFill>
                  <a:schemeClr val="tx1"/>
                </a:solidFill>
              </a:rPr>
              <a:t>maenmai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konnda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nee </a:t>
            </a:r>
            <a:r>
              <a:rPr lang="en-US" sz="1050" b="1" dirty="0" err="1" smtClean="0">
                <a:solidFill>
                  <a:schemeClr val="tx1"/>
                </a:solidFill>
              </a:rPr>
              <a:t>lachcha</a:t>
            </a:r>
            <a:r>
              <a:rPr lang="ta-IN" sz="1050" b="1" dirty="0" smtClean="0">
                <a:solidFill>
                  <a:schemeClr val="tx1"/>
                </a:solidFill>
              </a:rPr>
              <a:t>ை</a:t>
            </a:r>
            <a:r>
              <a:rPr lang="en-US" sz="1050" b="1" dirty="0" err="1" smtClean="0">
                <a:solidFill>
                  <a:schemeClr val="tx1"/>
                </a:solidFill>
              </a:rPr>
              <a:t>kaannpaanaen</a:t>
            </a:r>
            <a:r>
              <a:rPr lang="en-US" sz="105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aiyo</a:t>
            </a:r>
            <a:r>
              <a:rPr lang="en-US" sz="1050" b="1" dirty="0" smtClean="0">
                <a:solidFill>
                  <a:schemeClr val="tx1"/>
                </a:solidFill>
              </a:rPr>
              <a:t>, </a:t>
            </a:r>
            <a:r>
              <a:rPr lang="en-US" sz="1050" b="1" dirty="0" err="1" smtClean="0">
                <a:solidFill>
                  <a:schemeClr val="tx1"/>
                </a:solidFill>
              </a:rPr>
              <a:t>vathainthu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nontha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un </a:t>
            </a:r>
            <a:r>
              <a:rPr lang="en-US" sz="1050" b="1" dirty="0" err="1" smtClean="0">
                <a:solidFill>
                  <a:schemeClr val="tx1"/>
                </a:solidFill>
              </a:rPr>
              <a:t>mun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pannikiraen</a:t>
            </a:r>
            <a:r>
              <a:rPr lang="en-US" sz="105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2. </a:t>
            </a:r>
            <a:r>
              <a:rPr lang="en-US" sz="1050" b="1" dirty="0" err="1" smtClean="0">
                <a:solidFill>
                  <a:schemeClr val="tx1"/>
                </a:solidFill>
              </a:rPr>
              <a:t>neer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patta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vaathai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yaavum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en </a:t>
            </a:r>
            <a:r>
              <a:rPr lang="en-US" sz="1050" b="1" dirty="0" err="1" smtClean="0">
                <a:solidFill>
                  <a:schemeClr val="tx1"/>
                </a:solidFill>
              </a:rPr>
              <a:t>paavap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paaramae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iththeengum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Nnovum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saavum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en </a:t>
            </a:r>
            <a:r>
              <a:rPr lang="en-US" sz="1050" b="1" dirty="0" err="1" smtClean="0">
                <a:solidFill>
                  <a:schemeClr val="tx1"/>
                </a:solidFill>
              </a:rPr>
              <a:t>kuttam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karththarae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itho</a:t>
            </a:r>
            <a:r>
              <a:rPr lang="en-US" sz="1050" b="1" dirty="0" smtClean="0">
                <a:solidFill>
                  <a:schemeClr val="tx1"/>
                </a:solidFill>
              </a:rPr>
              <a:t>, </a:t>
            </a:r>
            <a:r>
              <a:rPr lang="en-US" sz="1050" b="1" dirty="0" err="1" smtClean="0">
                <a:solidFill>
                  <a:schemeClr val="tx1"/>
                </a:solidFill>
              </a:rPr>
              <a:t>naan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entunj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saaka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naerasthan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enkiraen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aanaalum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neer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anpaaka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ennaik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kannnnokkumaen</a:t>
            </a:r>
            <a:r>
              <a:rPr lang="en-US" sz="105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4. </a:t>
            </a:r>
            <a:r>
              <a:rPr lang="en-US" sz="1050" b="1" dirty="0" err="1" smtClean="0">
                <a:solidFill>
                  <a:schemeClr val="tx1"/>
                </a:solidFill>
              </a:rPr>
              <a:t>ummanntai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ingae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nirpaen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enmael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irangumaen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vinnnappaththil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tharippaen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en </a:t>
            </a:r>
            <a:r>
              <a:rPr lang="en-US" sz="1050" b="1" dirty="0" err="1" smtClean="0">
                <a:solidFill>
                  <a:schemeClr val="tx1"/>
                </a:solidFill>
              </a:rPr>
              <a:t>karththarai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vitaen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itho</a:t>
            </a:r>
            <a:r>
              <a:rPr lang="en-US" sz="1050" b="1" dirty="0" smtClean="0">
                <a:solidFill>
                  <a:schemeClr val="tx1"/>
                </a:solidFill>
              </a:rPr>
              <a:t>, </a:t>
            </a:r>
            <a:r>
              <a:rPr lang="en-US" sz="1050" b="1" dirty="0" err="1" smtClean="0">
                <a:solidFill>
                  <a:schemeClr val="tx1"/>
                </a:solidFill>
              </a:rPr>
              <a:t>naan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ummaip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patti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kannnneer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vittanntinaen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marikkum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ummaik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katti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annaiththuk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kolluvaen</a:t>
            </a:r>
            <a:r>
              <a:rPr lang="en-US" sz="105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chemeClr val="tx1"/>
                </a:solidFill>
              </a:rPr>
              <a:t>7. en </a:t>
            </a:r>
            <a:r>
              <a:rPr lang="en-US" sz="1050" b="1" dirty="0" err="1" smtClean="0">
                <a:solidFill>
                  <a:schemeClr val="tx1"/>
                </a:solidFill>
              </a:rPr>
              <a:t>moochcha</a:t>
            </a:r>
            <a:r>
              <a:rPr lang="ta-IN" sz="1050" b="1" dirty="0" smtClean="0">
                <a:solidFill>
                  <a:schemeClr val="tx1"/>
                </a:solidFill>
              </a:rPr>
              <a:t>ொ</a:t>
            </a:r>
            <a:r>
              <a:rPr lang="en-US" sz="1050" b="1" dirty="0" err="1" smtClean="0">
                <a:solidFill>
                  <a:schemeClr val="tx1"/>
                </a:solidFill>
              </a:rPr>
              <a:t>dungum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antha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katai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ikkattilum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neer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enakkaay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irantha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roopaakak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kaannpiyum</a:t>
            </a:r>
            <a:r>
              <a:rPr lang="en-US" sz="105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appo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naan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ummaip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paarththu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kannnnokki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nenjilae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annaiththukkonndu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saaynthu</a:t>
            </a:r>
            <a:r>
              <a:rPr lang="en-US" sz="105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thoonguvaen</a:t>
            </a:r>
            <a:r>
              <a:rPr lang="en-US" sz="1050" b="1" dirty="0" smtClean="0">
                <a:solidFill>
                  <a:schemeClr val="tx1"/>
                </a:solidFill>
              </a:rPr>
              <a:t>, </a:t>
            </a:r>
            <a:r>
              <a:rPr lang="en-US" sz="1050" b="1" dirty="0" err="1" smtClean="0">
                <a:solidFill>
                  <a:schemeClr val="tx1"/>
                </a:solidFill>
              </a:rPr>
              <a:t>Yesuvae</a:t>
            </a:r>
            <a:r>
              <a:rPr lang="en-US" sz="1050" b="1" dirty="0" smtClean="0">
                <a:solidFill>
                  <a:schemeClr val="tx1"/>
                </a:solidFill>
              </a:rPr>
              <a:t>.</a:t>
            </a:r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234</Words>
  <Application>Microsoft Office PowerPoint</Application>
  <PresentationFormat>On-screen Show (4:3)</PresentationFormat>
  <Paragraphs>74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Raththam Kaayam Kuththum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இரத்தம் காயம் குத்தும் tamil</dc:title>
  <dc:creator>FRONT</dc:creator>
  <cp:lastModifiedBy>FRONT</cp:lastModifiedBy>
  <cp:revision>4</cp:revision>
  <dcterms:created xsi:type="dcterms:W3CDTF">2024-07-04T17:49:08Z</dcterms:created>
  <dcterms:modified xsi:type="dcterms:W3CDTF">2024-09-09T18:44:19Z</dcterms:modified>
</cp:coreProperties>
</file>