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DA36F-A0E0-4DFC-91CE-E9F354545FA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303E2-4AA2-4F15-9AA5-5E4195EA20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rihin ang Pangin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9496"/>
            <a:ext cx="5029200" cy="3047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Purihin</a:t>
            </a:r>
            <a:r>
              <a:rPr lang="en-US" b="1" dirty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 smtClean="0"/>
              <a:t>Panginoon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7200"/>
            <a:ext cx="8839200" cy="3886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-san!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kalul’wa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-san!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-wit!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naghaha-ri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iingat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nagpapanati-li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nakamtan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katalaga-han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-la;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Sumasaa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-tin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t’wina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biya-ya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Panilayan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kabutihan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Na’ng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nagdudulot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kapinsala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uutos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tumigil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Digma’t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bagyo’y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tatahi-mik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-man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laganap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-ran,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uutos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nag-ii-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magpu-ri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mabu-ti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sumigaw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Amen!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puri—hin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Purihin ang Panginoon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Luwalhatiin Natin Ang Dios filipino</dc:title>
  <dc:creator>FRONT</dc:creator>
  <cp:lastModifiedBy>FRONT</cp:lastModifiedBy>
  <cp:revision>19</cp:revision>
  <dcterms:created xsi:type="dcterms:W3CDTF">2024-09-04T02:07:29Z</dcterms:created>
  <dcterms:modified xsi:type="dcterms:W3CDTF">2024-09-06T14:54:24Z</dcterms:modified>
</cp:coreProperties>
</file>