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61" d="100"/>
          <a:sy n="161" d="100"/>
        </p:scale>
        <p:origin x="288" y="12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3B602-1A91-4E1A-9126-FD53B9265CC4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0BEB-6581-48FA-8502-1CA98B8DF2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eadeth M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f-3DMbEc3I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81000"/>
            <a:ext cx="53340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Pagkabulahan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gayud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905000"/>
            <a:ext cx="71628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Pagkabulahan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gayud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gimando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unsay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Kanunay’ng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Nagmando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Nagmando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Nagmando’ng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kamot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smtClean="0">
                <a:solidFill>
                  <a:srgbClr val="FF0000"/>
                </a:solidFill>
              </a:rPr>
              <a:t>Kanunay’ng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sundon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Kay </a:t>
            </a:r>
            <a:r>
              <a:rPr lang="en-US" sz="1600" b="1" dirty="0" err="1" smtClean="0">
                <a:solidFill>
                  <a:srgbClr val="FF0000"/>
                </a:solidFill>
              </a:rPr>
              <a:t>S’ya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gayud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nagmando</a:t>
            </a:r>
            <a:r>
              <a:rPr lang="en-US" sz="1600" b="1" dirty="0" smtClean="0">
                <a:solidFill>
                  <a:srgbClr val="FF0000"/>
                </a:solidFill>
              </a:rPr>
              <a:t> man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malipayon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kaguol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Gimandoan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Dios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Kanunay’ng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nagamando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matapos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makab-ot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Pagmandoan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Pagkabulahan ko gayud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Pagkabulahan ko gayud  cebuano</dc:title>
  <dc:creator>FRONT</dc:creator>
  <cp:lastModifiedBy>FRONT</cp:lastModifiedBy>
  <cp:revision>17</cp:revision>
  <dcterms:created xsi:type="dcterms:W3CDTF">2024-09-27T01:32:26Z</dcterms:created>
  <dcterms:modified xsi:type="dcterms:W3CDTF">2024-09-30T14:39:23Z</dcterms:modified>
</cp:coreProperties>
</file>