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B8233-F0FE-4E1C-8CB3-0CF86A04183C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3102-C6F3-4919-B12E-977A852963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Sacred Head, Now Wounded3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i rakkain Jeesukse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"/>
            <a:ext cx="4876800" cy="304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Oi</a:t>
            </a:r>
            <a:r>
              <a:rPr lang="en-US" b="1" dirty="0" smtClean="0"/>
              <a:t> </a:t>
            </a:r>
            <a:r>
              <a:rPr lang="en-US" b="1" dirty="0" err="1" smtClean="0"/>
              <a:t>rakkain</a:t>
            </a:r>
            <a:r>
              <a:rPr lang="en-US" b="1" dirty="0" smtClean="0"/>
              <a:t> </a:t>
            </a:r>
            <a:r>
              <a:rPr lang="en-US" b="1" dirty="0" err="1" smtClean="0"/>
              <a:t>Jeesukseni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381000"/>
            <a:ext cx="6400800" cy="6629400"/>
          </a:xfrm>
        </p:spPr>
        <p:txBody>
          <a:bodyPr numCol="2">
            <a:noAutofit/>
          </a:bodyPr>
          <a:lstStyle/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rakkain Jeesukseni,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piinattu, verinen,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särkyy sydämeni,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tuskaas muistelen.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Sua taivaan kunnialla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ylhäällä palveltiin,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nyt orjantappuralla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pää pyhä kruunattiin.</a:t>
            </a:r>
          </a:p>
          <a:p>
            <a:pPr algn="l"/>
            <a:endParaRPr lang="fi-FI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kuinka, Herra taivaan,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säikähtyy sieluni,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kärsimääsi vaivaan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syynä syntini.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Kuoleman, synnin orja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 vihan ansaitsin.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Ristisi tähden kurja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sain armon kuitenkin.</a:t>
            </a:r>
          </a:p>
          <a:p>
            <a:pPr algn="l"/>
            <a:endParaRPr lang="fi-FI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Nyt kiitos haavoistasi,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syntisten ystävä!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ristinkuolemasi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minulle elämä.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 voimaa loppuun asti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sinua seuraamaan,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sinussa luottavasti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myös kerran kuolemaan.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joutuu viime retki,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oi Jeesus, vahvista.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kova lähdön hetki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armollas huojenna.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sieluni kun aivan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 nääntyy tuskassa,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kirvoita alta vaivan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vaivasi voimalla.</a:t>
            </a:r>
          </a:p>
          <a:p>
            <a:pPr algn="l"/>
            <a:endParaRPr lang="fi-FI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Suo 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ristinuhrin loistaa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lohtuna pelkooni.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ahdistuksen poistaa,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 rauhan sieluuni.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Vain katson kasvojasi,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jään, Jeesus, turviisi.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Näin sinun kuolemasi</a:t>
            </a:r>
          </a:p>
          <a:p>
            <a:pPr algn="l"/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 minun voittoni</a:t>
            </a:r>
            <a:r>
              <a:rPr lang="fi-FI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151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Oi rakkain Jeesukseni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Oi rakkain Jeesukseni FINNISH</dc:title>
  <dc:creator>FRONT</dc:creator>
  <cp:lastModifiedBy>FRONT</cp:lastModifiedBy>
  <cp:revision>6</cp:revision>
  <dcterms:created xsi:type="dcterms:W3CDTF">2024-09-07T15:04:00Z</dcterms:created>
  <dcterms:modified xsi:type="dcterms:W3CDTF">2024-09-07T17:53:34Z</dcterms:modified>
</cp:coreProperties>
</file>