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F581-5B2C-44AC-B11B-CC122C2B5815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F7965-68FC-48A6-AE92-A3F3FFA65D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oofd Vol Bloed En Wo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O Hoofd Vol Bloed En </a:t>
            </a:r>
            <a:r>
              <a:rPr lang="nl-NL" b="1" dirty="0" smtClean="0"/>
              <a:t>Wonden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219200"/>
            <a:ext cx="7162800" cy="54102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hoofd vol bloed en wonden,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bedekt met smaad en hoon,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hoofd zo wreed geschonden,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Uw kroon een doornenkroon,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hoofd eens schoon en heerlijk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en stralend als de dag,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hoe lijdt Gij nu zo deerlijk!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Ik groet U vol ontzag.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Houdt Gij mij in Uw hoede,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Gij die Uw schapen telt,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bron van al het goede,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waar uit mijn leven welt.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Gij die mijn ziel wilt laven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met liefelijke spijs,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Gij overstelpt met gaven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tot in het paradijs.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Ik </a:t>
            </a:r>
            <a:r>
              <a:rPr lang="nl-NL" sz="1600" b="1" dirty="0" smtClean="0">
                <a:solidFill>
                  <a:schemeClr val="tx1"/>
                </a:solidFill>
              </a:rPr>
              <a:t>dank U o mijn vrede,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mijn God die met mij gaat,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voor wat Gij hebt geleden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aan bitterheid en smaad.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Geef dat ik trouw mag wezen,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want Gij zijt trouw en goed.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Ik volg U zonder vrezen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wanneer ik sterven moet.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Hoofd Vol Bloed En Wonden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Hoofd Vol Bloed En Wonden dutch</dc:title>
  <dc:creator>FRONT</dc:creator>
  <cp:lastModifiedBy>FRONT</cp:lastModifiedBy>
  <cp:revision>5</cp:revision>
  <dcterms:created xsi:type="dcterms:W3CDTF">2024-09-10T17:22:01Z</dcterms:created>
  <dcterms:modified xsi:type="dcterms:W3CDTF">2024-09-12T01:48:27Z</dcterms:modified>
</cp:coreProperties>
</file>