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9C39B-F5D5-44AD-8A7F-F238CFCCC247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4DF1F-510E-4F2D-90ED-1826B41FA5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takker alle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0"/>
            <a:ext cx="4429156" cy="5000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Nu </a:t>
            </a:r>
            <a:r>
              <a:rPr lang="en-US" b="1" dirty="0" err="1"/>
              <a:t>takker</a:t>
            </a:r>
            <a:r>
              <a:rPr lang="en-US" b="1" dirty="0"/>
              <a:t> </a:t>
            </a:r>
            <a:r>
              <a:rPr lang="en-US" b="1" dirty="0" err="1"/>
              <a:t>alle</a:t>
            </a:r>
            <a:r>
              <a:rPr lang="en-US" b="1" dirty="0"/>
              <a:t> </a:t>
            </a:r>
            <a:r>
              <a:rPr lang="en-US" b="1" dirty="0" err="1" smtClean="0"/>
              <a:t>Gud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928670"/>
            <a:ext cx="7858180" cy="5715040"/>
          </a:xfrm>
        </p:spPr>
        <p:txBody>
          <a:bodyPr numCol="2">
            <a:normAutofit/>
          </a:bodyPr>
          <a:lstStyle/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 takker alle Gud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hjerte, mund og hænder,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overflødigt godt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uforskyldt tilsender,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os fra moders liv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første barndomsstund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alt vort levneds tid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velsigned mangelund!</a:t>
            </a:r>
          </a:p>
          <a:p>
            <a:pPr algn="l"/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Den evig rige Gud,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os fremdeles give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fred og frimodighed,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 vi er her i live,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vi i nåde stå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ham og på vor bøn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 hjælp i nød og død,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 sidst hans nådeløn!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Gud Fader med Guds Søn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Helligånd tillige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ske tak og lov og pris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høje Himmerige!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Treenig Gud, som var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er og bliver, dig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vort takke-offer frem</a:t>
            </a:r>
          </a:p>
          <a:p>
            <a:pPr algn="l"/>
            <a:r>
              <a:rPr lang="da-DK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bær' ydmygelig.</a:t>
            </a:r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takker alle Gud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takker alle Gud</dc:title>
  <dc:creator>mary</dc:creator>
  <cp:lastModifiedBy>FRONT</cp:lastModifiedBy>
  <cp:revision>12</cp:revision>
  <dcterms:created xsi:type="dcterms:W3CDTF">2020-03-04T16:25:04Z</dcterms:created>
  <dcterms:modified xsi:type="dcterms:W3CDTF">2024-09-16T01:54:17Z</dcterms:modified>
</cp:coreProperties>
</file>