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10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B6B33-6F96-4F53-BC20-D12CE0149A12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B5E2-3810-4D75-AB37-5B7D7AC07F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jooni tumsifuni Mu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Njooni</a:t>
            </a:r>
            <a:r>
              <a:rPr lang="en-US" b="1" dirty="0"/>
              <a:t> </a:t>
            </a:r>
            <a:r>
              <a:rPr lang="en-US" b="1" dirty="0" err="1"/>
              <a:t>tumsifuni</a:t>
            </a:r>
            <a:r>
              <a:rPr lang="en-US" b="1" dirty="0"/>
              <a:t> </a:t>
            </a:r>
            <a:r>
              <a:rPr lang="en-US" b="1" dirty="0" err="1" smtClean="0"/>
              <a:t>Mungu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8534400" cy="2590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wamsifu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Kumpigia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Anayetawala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vizuri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Akuongozaye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tai.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Ukiongozwa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Aliyetuumba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Aliyetupa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Zimefukuzwa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tumsifuni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Aliyetulinda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Atubariki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riziki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Atutendea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Anatupenda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Njooni tumsifuni Mungu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Njooni tumsifuni Mungu  Swahili </dc:title>
  <dc:creator>FRONT</dc:creator>
  <cp:lastModifiedBy>FRONT</cp:lastModifiedBy>
  <cp:revision>15</cp:revision>
  <dcterms:created xsi:type="dcterms:W3CDTF">2024-09-04T02:30:13Z</dcterms:created>
  <dcterms:modified xsi:type="dcterms:W3CDTF">2024-09-05T18:11:52Z</dcterms:modified>
</cp:coreProperties>
</file>