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1CC8-A9D9-46E3-9FB5-A57AF06BFEB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0BF9-97B4-4B6B-8A00-B7DBD2D06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1CC8-A9D9-46E3-9FB5-A57AF06BFEB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0BF9-97B4-4B6B-8A00-B7DBD2D06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1CC8-A9D9-46E3-9FB5-A57AF06BFEB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0BF9-97B4-4B6B-8A00-B7DBD2D06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1CC8-A9D9-46E3-9FB5-A57AF06BFEB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0BF9-97B4-4B6B-8A00-B7DBD2D06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1CC8-A9D9-46E3-9FB5-A57AF06BFEB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0BF9-97B4-4B6B-8A00-B7DBD2D06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1CC8-A9D9-46E3-9FB5-A57AF06BFEB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0BF9-97B4-4B6B-8A00-B7DBD2D06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1CC8-A9D9-46E3-9FB5-A57AF06BFEB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0BF9-97B4-4B6B-8A00-B7DBD2D06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1CC8-A9D9-46E3-9FB5-A57AF06BFEB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0BF9-97B4-4B6B-8A00-B7DBD2D06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1CC8-A9D9-46E3-9FB5-A57AF06BFEB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0BF9-97B4-4B6B-8A00-B7DBD2D06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1CC8-A9D9-46E3-9FB5-A57AF06BFEB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0BF9-97B4-4B6B-8A00-B7DBD2D06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1CC8-A9D9-46E3-9FB5-A57AF06BFEB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0BF9-97B4-4B6B-8A00-B7DBD2D06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E1CC8-A9D9-46E3-9FB5-A57AF06BFEB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70BF9-97B4-4B6B-8A00-B7DBD2D06E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I Praise Thee, Precious Savior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-25402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dagushimiye Muki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9530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Ndagushimiye</a:t>
            </a:r>
            <a:r>
              <a:rPr lang="en-US" b="1" dirty="0" smtClean="0"/>
              <a:t> </a:t>
            </a:r>
            <a:r>
              <a:rPr lang="en-US" b="1" dirty="0" err="1" smtClean="0"/>
              <a:t>Mukiza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1219200"/>
            <a:ext cx="7848600" cy="507831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smtClean="0"/>
              <a:t>1. </a:t>
            </a:r>
            <a:r>
              <a:rPr lang="en-US" b="1" dirty="0" err="1" smtClean="0"/>
              <a:t>Ndagushimiye</a:t>
            </a:r>
            <a:r>
              <a:rPr lang="en-US" b="1" dirty="0" smtClean="0"/>
              <a:t>, </a:t>
            </a:r>
            <a:r>
              <a:rPr lang="en-US" b="1" dirty="0" err="1" smtClean="0"/>
              <a:t>Mukiza</a:t>
            </a:r>
            <a:endParaRPr lang="en-US" b="1" dirty="0" smtClean="0"/>
          </a:p>
          <a:p>
            <a:r>
              <a:rPr lang="en-US" b="1" dirty="0" err="1" smtClean="0"/>
              <a:t>Urukundo</a:t>
            </a:r>
            <a:r>
              <a:rPr lang="en-US" b="1" dirty="0" smtClean="0"/>
              <a:t> </a:t>
            </a:r>
            <a:r>
              <a:rPr lang="en-US" b="1" dirty="0" err="1" smtClean="0"/>
              <a:t>wankunze</a:t>
            </a:r>
            <a:r>
              <a:rPr lang="en-US" b="1" dirty="0" smtClean="0"/>
              <a:t>;</a:t>
            </a:r>
          </a:p>
          <a:p>
            <a:r>
              <a:rPr lang="en-US" b="1" dirty="0" err="1" smtClean="0"/>
              <a:t>Nuk</a:t>
            </a:r>
            <a:r>
              <a:rPr lang="en-US" b="1" dirty="0" smtClean="0"/>
              <a:t>’ </a:t>
            </a:r>
            <a:r>
              <a:rPr lang="en-US" b="1" dirty="0" err="1" smtClean="0"/>
              <a:t>umpindur</a:t>
            </a:r>
            <a:r>
              <a:rPr lang="en-US" b="1" dirty="0" smtClean="0"/>
              <a:t>’ </a:t>
            </a:r>
            <a:r>
              <a:rPr lang="en-US" b="1" dirty="0" err="1" smtClean="0"/>
              <a:t>umugende</a:t>
            </a:r>
            <a:endParaRPr lang="en-US" b="1" dirty="0" smtClean="0"/>
          </a:p>
          <a:p>
            <a:r>
              <a:rPr lang="en-US" b="1" dirty="0" smtClean="0"/>
              <a:t>W’ </a:t>
            </a:r>
            <a:r>
              <a:rPr lang="en-US" b="1" dirty="0" err="1" smtClean="0"/>
              <a:t>amazi</a:t>
            </a:r>
            <a:r>
              <a:rPr lang="en-US" b="1" dirty="0" smtClean="0"/>
              <a:t> y’ </a:t>
            </a:r>
            <a:r>
              <a:rPr lang="en-US" b="1" dirty="0" err="1" smtClean="0"/>
              <a:t>ubugingo</a:t>
            </a:r>
            <a:r>
              <a:rPr lang="en-US" b="1" dirty="0" smtClean="0"/>
              <a:t>.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Mb’ </a:t>
            </a:r>
            <a:r>
              <a:rPr lang="en-US" b="1" dirty="0" err="1" smtClean="0">
                <a:solidFill>
                  <a:srgbClr val="FF0000"/>
                </a:solidFill>
              </a:rPr>
              <a:t>umugende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gusa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Yesu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Wuzuyemw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imbaraga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Z’ </a:t>
            </a:r>
            <a:r>
              <a:rPr lang="en-US" b="1" dirty="0" err="1" smtClean="0">
                <a:solidFill>
                  <a:srgbClr val="FF0000"/>
                </a:solidFill>
              </a:rPr>
              <a:t>agakiza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kawe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Mwami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Kabone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kuntembamo</a:t>
            </a:r>
            <a:r>
              <a:rPr lang="en-US" b="1" dirty="0" smtClean="0">
                <a:solidFill>
                  <a:srgbClr val="FF0000"/>
                </a:solidFill>
              </a:rPr>
              <a:t> !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2. Mb’ </a:t>
            </a:r>
            <a:r>
              <a:rPr lang="en-US" b="1" dirty="0" err="1" smtClean="0"/>
              <a:t>umugend</a:t>
            </a:r>
            <a:r>
              <a:rPr lang="en-US" b="1" dirty="0" smtClean="0"/>
              <a:t>’ </a:t>
            </a:r>
            <a:r>
              <a:rPr lang="en-US" b="1" dirty="0" err="1" smtClean="0"/>
              <a:t>ugez</a:t>
            </a:r>
            <a:r>
              <a:rPr lang="en-US" b="1" dirty="0" smtClean="0"/>
              <a:t>’ </a:t>
            </a:r>
            <a:r>
              <a:rPr lang="en-US" b="1" dirty="0" err="1" smtClean="0"/>
              <a:t>amazi</a:t>
            </a:r>
            <a:endParaRPr lang="en-US" b="1" dirty="0" smtClean="0"/>
          </a:p>
          <a:p>
            <a:r>
              <a:rPr lang="en-US" b="1" dirty="0" smtClean="0"/>
              <a:t>Mu  </a:t>
            </a:r>
            <a:r>
              <a:rPr lang="en-US" b="1" dirty="0" err="1" smtClean="0"/>
              <a:t>mitim</a:t>
            </a:r>
            <a:r>
              <a:rPr lang="en-US" b="1" dirty="0" smtClean="0"/>
              <a:t>’ </a:t>
            </a:r>
            <a:r>
              <a:rPr lang="en-US" b="1" dirty="0" err="1" smtClean="0"/>
              <a:t>isaraye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Ibone</a:t>
            </a:r>
            <a:r>
              <a:rPr lang="en-US" b="1" dirty="0" smtClean="0"/>
              <a:t> </a:t>
            </a:r>
            <a:r>
              <a:rPr lang="en-US" b="1" dirty="0" err="1" smtClean="0"/>
              <a:t>kunyw</a:t>
            </a:r>
            <a:r>
              <a:rPr lang="en-US" b="1" dirty="0" smtClean="0"/>
              <a:t>’ </a:t>
            </a:r>
            <a:r>
              <a:rPr lang="en-US" b="1" dirty="0" err="1" smtClean="0"/>
              <a:t>agakiza</a:t>
            </a:r>
            <a:endParaRPr lang="en-US" b="1" dirty="0" smtClean="0"/>
          </a:p>
          <a:p>
            <a:r>
              <a:rPr lang="en-US" b="1" dirty="0" smtClean="0"/>
              <a:t>K’ </a:t>
            </a:r>
            <a:r>
              <a:rPr lang="en-US" b="1" dirty="0" err="1" smtClean="0"/>
              <a:t>ubutumwa</a:t>
            </a:r>
            <a:r>
              <a:rPr lang="en-US" b="1" dirty="0" smtClean="0"/>
              <a:t> </a:t>
            </a:r>
            <a:r>
              <a:rPr lang="en-US" b="1" dirty="0" err="1" smtClean="0"/>
              <a:t>bg</a:t>
            </a:r>
            <a:r>
              <a:rPr lang="en-US" b="1" dirty="0" smtClean="0"/>
              <a:t>’ </a:t>
            </a:r>
            <a:r>
              <a:rPr lang="en-US" b="1" dirty="0" err="1" smtClean="0"/>
              <a:t>ineza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3</a:t>
            </a:r>
            <a:r>
              <a:rPr lang="en-US" b="1" dirty="0" smtClean="0"/>
              <a:t>. Mb’ </a:t>
            </a:r>
            <a:r>
              <a:rPr lang="en-US" b="1" dirty="0" err="1" smtClean="0"/>
              <a:t>ikibindi</a:t>
            </a:r>
            <a:r>
              <a:rPr lang="en-US" b="1" dirty="0" smtClean="0"/>
              <a:t> </a:t>
            </a:r>
            <a:r>
              <a:rPr lang="en-US" b="1" dirty="0" err="1" smtClean="0"/>
              <a:t>cyawe</a:t>
            </a:r>
            <a:r>
              <a:rPr lang="en-US" b="1" dirty="0" smtClean="0"/>
              <a:t>, </a:t>
            </a:r>
            <a:r>
              <a:rPr lang="en-US" b="1" dirty="0" err="1" smtClean="0"/>
              <a:t>Yesu</a:t>
            </a:r>
            <a:r>
              <a:rPr lang="en-US" b="1" dirty="0" smtClean="0"/>
              <a:t>:</a:t>
            </a:r>
          </a:p>
          <a:p>
            <a:r>
              <a:rPr lang="en-US" b="1" dirty="0" err="1" smtClean="0"/>
              <a:t>Nuk</a:t>
            </a:r>
            <a:r>
              <a:rPr lang="en-US" b="1" dirty="0" smtClean="0"/>
              <a:t>’ </a:t>
            </a:r>
            <a:r>
              <a:rPr lang="en-US" b="1" dirty="0" err="1" smtClean="0"/>
              <a:t>unyoz</a:t>
            </a:r>
            <a:r>
              <a:rPr lang="en-US" b="1" dirty="0" smtClean="0"/>
              <a:t>’ </a:t>
            </a:r>
            <a:r>
              <a:rPr lang="en-US" b="1" dirty="0" err="1" smtClean="0"/>
              <a:t>untunganye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Maz</a:t>
            </a:r>
            <a:r>
              <a:rPr lang="en-US" b="1" dirty="0" smtClean="0"/>
              <a:t>’ </a:t>
            </a:r>
            <a:r>
              <a:rPr lang="en-US" b="1" dirty="0" err="1" smtClean="0"/>
              <a:t>unyuzuz</a:t>
            </a:r>
            <a:r>
              <a:rPr lang="en-US" b="1" dirty="0" smtClean="0"/>
              <a:t>’ </a:t>
            </a:r>
            <a:r>
              <a:rPr lang="en-US" b="1" dirty="0" err="1" smtClean="0"/>
              <a:t>ayo</a:t>
            </a:r>
            <a:r>
              <a:rPr lang="en-US" b="1" dirty="0" smtClean="0"/>
              <a:t> </a:t>
            </a:r>
            <a:r>
              <a:rPr lang="en-US" b="1" dirty="0" err="1" smtClean="0"/>
              <a:t>mazi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Ni </a:t>
            </a:r>
            <a:r>
              <a:rPr lang="en-US" b="1" dirty="0" err="1" smtClean="0"/>
              <a:t>yo</a:t>
            </a:r>
            <a:r>
              <a:rPr lang="en-US" b="1" dirty="0" smtClean="0"/>
              <a:t> </a:t>
            </a:r>
            <a:r>
              <a:rPr lang="en-US" b="1" dirty="0" err="1" smtClean="0"/>
              <a:t>Mwuka</a:t>
            </a:r>
            <a:r>
              <a:rPr lang="en-US" b="1" dirty="0" smtClean="0"/>
              <a:t> w’ </a:t>
            </a:r>
            <a:r>
              <a:rPr lang="en-US" b="1" dirty="0" err="1" smtClean="0"/>
              <a:t>Imana</a:t>
            </a:r>
            <a:r>
              <a:rPr lang="en-US" b="1" dirty="0" smtClean="0"/>
              <a:t>.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4. Mb’ </a:t>
            </a:r>
            <a:r>
              <a:rPr lang="en-US" b="1" dirty="0" err="1" smtClean="0"/>
              <a:t>umugabo</a:t>
            </a:r>
            <a:r>
              <a:rPr lang="en-US" b="1" dirty="0" smtClean="0"/>
              <a:t> </a:t>
            </a:r>
            <a:r>
              <a:rPr lang="en-US" b="1" dirty="0" err="1" smtClean="0"/>
              <a:t>wo</a:t>
            </a:r>
            <a:r>
              <a:rPr lang="en-US" b="1" dirty="0" smtClean="0"/>
              <a:t> </a:t>
            </a:r>
            <a:r>
              <a:rPr lang="en-US" b="1" dirty="0" err="1" smtClean="0"/>
              <a:t>guhamya</a:t>
            </a:r>
            <a:endParaRPr lang="en-US" b="1" dirty="0" smtClean="0"/>
          </a:p>
          <a:p>
            <a:r>
              <a:rPr lang="en-US" b="1" dirty="0" err="1" smtClean="0"/>
              <a:t>Uburyo</a:t>
            </a:r>
            <a:r>
              <a:rPr lang="en-US" b="1" dirty="0" smtClean="0"/>
              <a:t> </a:t>
            </a:r>
            <a:r>
              <a:rPr lang="en-US" b="1" dirty="0" err="1" smtClean="0"/>
              <a:t>wankijije</a:t>
            </a:r>
            <a:r>
              <a:rPr lang="en-US" b="1" dirty="0" smtClean="0"/>
              <a:t>:</a:t>
            </a:r>
          </a:p>
          <a:p>
            <a:r>
              <a:rPr lang="en-US" b="1" dirty="0" err="1" smtClean="0"/>
              <a:t>Waranguze</a:t>
            </a:r>
            <a:r>
              <a:rPr lang="en-US" b="1" dirty="0" smtClean="0"/>
              <a:t> </a:t>
            </a:r>
            <a:r>
              <a:rPr lang="en-US" b="1" dirty="0" err="1" smtClean="0"/>
              <a:t>ngo</a:t>
            </a:r>
            <a:r>
              <a:rPr lang="en-US" b="1" dirty="0" smtClean="0"/>
              <a:t> </a:t>
            </a:r>
            <a:r>
              <a:rPr lang="en-US" b="1" dirty="0" err="1" smtClean="0"/>
              <a:t>mb</a:t>
            </a:r>
            <a:r>
              <a:rPr lang="en-US" b="1" dirty="0" smtClean="0"/>
              <a:t>’ </a:t>
            </a:r>
            <a:r>
              <a:rPr lang="en-US" b="1" dirty="0" err="1" smtClean="0"/>
              <a:t>uwawe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Nuk</a:t>
            </a:r>
            <a:r>
              <a:rPr lang="en-US" b="1" dirty="0" smtClean="0"/>
              <a:t>’ </a:t>
            </a:r>
            <a:r>
              <a:rPr lang="en-US" b="1" dirty="0" err="1" smtClean="0"/>
              <a:t>unyuzure</a:t>
            </a:r>
            <a:r>
              <a:rPr lang="en-US" b="1" dirty="0" smtClean="0"/>
              <a:t> </a:t>
            </a:r>
            <a:r>
              <a:rPr lang="en-US" b="1" dirty="0" err="1" smtClean="0"/>
              <a:t>rwose</a:t>
            </a:r>
            <a:r>
              <a:rPr lang="en-US" b="1" dirty="0" smtClean="0"/>
              <a:t>.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5. </a:t>
            </a: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suk</a:t>
            </a:r>
            <a:r>
              <a:rPr lang="en-US" b="1" dirty="0" smtClean="0"/>
              <a:t>’ </a:t>
            </a:r>
            <a:r>
              <a:rPr lang="en-US" b="1" dirty="0" err="1" smtClean="0"/>
              <a:t>Umwuka</a:t>
            </a:r>
            <a:r>
              <a:rPr lang="en-US" b="1" dirty="0" smtClean="0"/>
              <a:t> </a:t>
            </a:r>
            <a:r>
              <a:rPr lang="en-US" b="1" dirty="0" err="1" smtClean="0"/>
              <a:t>Wera</a:t>
            </a:r>
            <a:endParaRPr lang="en-US" b="1" dirty="0" smtClean="0"/>
          </a:p>
          <a:p>
            <a:r>
              <a:rPr lang="en-US" b="1" dirty="0" smtClean="0"/>
              <a:t>Mu </a:t>
            </a:r>
            <a:r>
              <a:rPr lang="en-US" b="1" dirty="0" err="1" smtClean="0"/>
              <a:t>mutima</a:t>
            </a:r>
            <a:r>
              <a:rPr lang="en-US" b="1" dirty="0" smtClean="0"/>
              <a:t> </a:t>
            </a:r>
            <a:r>
              <a:rPr lang="en-US" b="1" dirty="0" err="1" smtClean="0"/>
              <a:t>wanjy</a:t>
            </a:r>
            <a:r>
              <a:rPr lang="en-US" b="1" dirty="0" smtClean="0"/>
              <a:t>’ </a:t>
            </a:r>
            <a:r>
              <a:rPr lang="en-US" b="1" dirty="0" err="1" smtClean="0"/>
              <a:t>ubu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Kugira</a:t>
            </a:r>
            <a:r>
              <a:rPr lang="en-US" b="1" dirty="0" smtClean="0"/>
              <a:t> </a:t>
            </a:r>
            <a:r>
              <a:rPr lang="en-US" b="1" dirty="0" err="1" smtClean="0"/>
              <a:t>ngo</a:t>
            </a:r>
            <a:r>
              <a:rPr lang="en-US" b="1" dirty="0" smtClean="0"/>
              <a:t> </a:t>
            </a:r>
            <a:r>
              <a:rPr lang="en-US" b="1" dirty="0" err="1" smtClean="0"/>
              <a:t>ngez</a:t>
            </a:r>
            <a:r>
              <a:rPr lang="en-US" b="1" dirty="0" smtClean="0"/>
              <a:t>’ </a:t>
            </a:r>
            <a:r>
              <a:rPr lang="en-US" b="1" dirty="0" err="1" smtClean="0"/>
              <a:t>amazi</a:t>
            </a:r>
            <a:endParaRPr lang="en-US" b="1" dirty="0" smtClean="0"/>
          </a:p>
          <a:p>
            <a:r>
              <a:rPr lang="en-US" b="1" dirty="0" err="1" smtClean="0"/>
              <a:t>Yawe</a:t>
            </a:r>
            <a:r>
              <a:rPr lang="en-US" b="1" dirty="0" smtClean="0"/>
              <a:t> mu </a:t>
            </a:r>
            <a:r>
              <a:rPr lang="en-US" b="1" dirty="0" err="1" smtClean="0"/>
              <a:t>basaraye</a:t>
            </a:r>
            <a:r>
              <a:rPr lang="en-US" b="1" dirty="0" smtClean="0"/>
              <a:t> </a:t>
            </a:r>
            <a:r>
              <a:rPr lang="en-US" b="1" dirty="0" smtClean="0"/>
              <a:t>!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139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Ndagushimiye Mukiza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Ndagushimiye Mukiza  Kinyarwanda </dc:title>
  <dc:creator>FRONT</dc:creator>
  <cp:lastModifiedBy>FRONT</cp:lastModifiedBy>
  <cp:revision>9</cp:revision>
  <dcterms:created xsi:type="dcterms:W3CDTF">2024-09-25T02:34:37Z</dcterms:created>
  <dcterms:modified xsi:type="dcterms:W3CDTF">2024-09-25T15:57:52Z</dcterms:modified>
</cp:coreProperties>
</file>