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1C0AD-3D47-47E9-9734-D83D861457C6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FDD16-C31E-4B65-9F1A-1635A80527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wokozi niongoz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52400"/>
            <a:ext cx="4648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Mwokozi</a:t>
            </a:r>
            <a:r>
              <a:rPr lang="en-US" b="1" dirty="0"/>
              <a:t> </a:t>
            </a:r>
            <a:r>
              <a:rPr lang="en-US" b="1" dirty="0" err="1" smtClean="0"/>
              <a:t>niongozwe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4419600" cy="3810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Niogoze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Nisipotee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kamwe</a:t>
            </a:r>
            <a:r>
              <a:rPr lang="en-US" sz="1800" b="1" dirty="0" smtClean="0">
                <a:solidFill>
                  <a:schemeClr val="tx1"/>
                </a:solidFill>
              </a:rPr>
              <a:t> ,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Nina </a:t>
            </a:r>
            <a:r>
              <a:rPr lang="en-US" sz="1800" b="1" dirty="0" err="1" smtClean="0">
                <a:solidFill>
                  <a:schemeClr val="tx1"/>
                </a:solidFill>
              </a:rPr>
              <a:t>salama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Nikae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nawe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Niogoze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nisipotee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Maisha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yamgu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yote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Mwokozi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unishike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Eh, </a:t>
            </a:r>
            <a:r>
              <a:rPr lang="en-US" sz="1800" b="1" dirty="0" err="1" smtClean="0">
                <a:solidFill>
                  <a:schemeClr val="tx1"/>
                </a:solidFill>
              </a:rPr>
              <a:t>kimbilio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langu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Wakati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dhuruba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kuu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Nina </a:t>
            </a:r>
            <a:r>
              <a:rPr lang="en-US" sz="1800" b="1" dirty="0" err="1" smtClean="0">
                <a:solidFill>
                  <a:schemeClr val="tx1"/>
                </a:solidFill>
              </a:rPr>
              <a:t>salama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yako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Kutegemea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kwako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Mwokozi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unishikeHata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nichukuliwe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Mpaka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nchi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mwanga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Mle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chozi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hapana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58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Mwokozi niongozwe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Mwokozi niongozwe Swahili</dc:title>
  <dc:creator>FRONT</dc:creator>
  <cp:lastModifiedBy>FRONT</cp:lastModifiedBy>
  <cp:revision>11</cp:revision>
  <dcterms:created xsi:type="dcterms:W3CDTF">2024-09-20T00:42:34Z</dcterms:created>
  <dcterms:modified xsi:type="dcterms:W3CDTF">2024-09-20T11:11:27Z</dcterms:modified>
</cp:coreProperties>
</file>