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A3EF1-762A-48A4-B39D-1BBD2217EFC3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717C7-0762-4F45-A1AA-A30C13288B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ôj Pán ma ve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2870" y="152401"/>
            <a:ext cx="40386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Môj</a:t>
            </a:r>
            <a:r>
              <a:rPr lang="en-US" b="1" dirty="0"/>
              <a:t> </a:t>
            </a:r>
            <a:r>
              <a:rPr lang="en-US" b="1" dirty="0" err="1"/>
              <a:t>Pán</a:t>
            </a:r>
            <a:r>
              <a:rPr lang="en-US" b="1" dirty="0"/>
              <a:t> ma </a:t>
            </a:r>
            <a:r>
              <a:rPr lang="en-US" b="1" dirty="0" err="1" smtClean="0"/>
              <a:t>vedie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685800"/>
            <a:ext cx="3429000" cy="3657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vzácna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bezpečne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nezablúdim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mňa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Spasiteľ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Refrén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On </a:t>
            </a:r>
            <a:r>
              <a:rPr lang="en-US" sz="1600" b="1" dirty="0" err="1" smtClean="0">
                <a:solidFill>
                  <a:srgbClr val="FF0000"/>
                </a:solidFill>
              </a:rPr>
              <a:t>vedie</a:t>
            </a:r>
            <a:r>
              <a:rPr lang="en-US" sz="1600" b="1" dirty="0" smtClean="0">
                <a:solidFill>
                  <a:srgbClr val="FF0000"/>
                </a:solidFill>
              </a:rPr>
              <a:t> ma, On </a:t>
            </a:r>
            <a:r>
              <a:rPr lang="en-US" sz="1600" b="1" dirty="0" err="1" smtClean="0">
                <a:solidFill>
                  <a:srgbClr val="FF0000"/>
                </a:solidFill>
              </a:rPr>
              <a:t>vedie</a:t>
            </a:r>
            <a:r>
              <a:rPr lang="en-US" sz="1600" b="1" dirty="0" smtClean="0">
                <a:solidFill>
                  <a:srgbClr val="FF0000"/>
                </a:solidFill>
              </a:rPr>
              <a:t> ma,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moc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Jeho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rúk</a:t>
            </a:r>
            <a:r>
              <a:rPr lang="en-US" sz="1600" b="1" dirty="0" smtClean="0">
                <a:solidFill>
                  <a:srgbClr val="FF0000"/>
                </a:solidFill>
              </a:rPr>
              <a:t> je </a:t>
            </a:r>
            <a:r>
              <a:rPr lang="en-US" sz="1600" b="1" dirty="0" err="1" smtClean="0">
                <a:solidFill>
                  <a:srgbClr val="FF0000"/>
                </a:solidFill>
              </a:rPr>
              <a:t>nesmierna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každú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chvíľu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každý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deň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Ním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vierou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kráčať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chcem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smelo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vpred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hoc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bránil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razí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Víťaz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kráčam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víťazstvám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Zástupca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nebesiach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zastane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Naňho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spoľahnem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Môj Pán ma vedie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Môj Pán ma vedie czechslovak</dc:title>
  <dc:creator>FRONT</dc:creator>
  <cp:lastModifiedBy>FRONT</cp:lastModifiedBy>
  <cp:revision>6</cp:revision>
  <dcterms:created xsi:type="dcterms:W3CDTF">2024-09-27T01:43:59Z</dcterms:created>
  <dcterms:modified xsi:type="dcterms:W3CDTF">2024-09-30T14:34:22Z</dcterms:modified>
</cp:coreProperties>
</file>