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8742E-EBE8-4723-B882-743F956FEC0B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B2237-89D3-4FFE-9534-E976FA818C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m dank nou almal G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52400"/>
            <a:ext cx="5638800" cy="457199"/>
          </a:xfrm>
        </p:spPr>
        <p:txBody>
          <a:bodyPr>
            <a:normAutofit fontScale="90000"/>
          </a:bodyPr>
          <a:lstStyle/>
          <a:p>
            <a:r>
              <a:rPr lang="nn-NO" b="1" dirty="0"/>
              <a:t>Kom dank nou almal </a:t>
            </a:r>
            <a:r>
              <a:rPr lang="nn-NO" b="1" dirty="0" smtClean="0"/>
              <a:t>God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914400"/>
            <a:ext cx="6400800" cy="51054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Kom, dank nou almal god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Met hart en mond en hande;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Loof hom wat wonders doen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Tot in die verste lande.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Van vroeg, van kindsbeen af,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Het hy ons trou bewaar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En tot vandag toe nog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Geseën en gespaar.                  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God, so ryk en goed,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Gee ons solank ons lewe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Altyd 'n blye hart;  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dit u wil is: vrede.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Laat u genade ons    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Beveilig teen gevaar,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In donker ure ons    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Van struikeling bewaar.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Lof, eer sing ons voor God,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Die bron van alle lewe -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 vader, Seun en Gees,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Almagtig en verhewe. 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rie-eenge God, ons roem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U krag en majesteit.   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O Heer, ons wil U noem:             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Ons God in ewigheid !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167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 dank nou almal God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 dank nou almal God  Afrikaans</dc:title>
  <dc:creator>FRONT</dc:creator>
  <cp:lastModifiedBy>FRONT</cp:lastModifiedBy>
  <cp:revision>6</cp:revision>
  <dcterms:created xsi:type="dcterms:W3CDTF">2024-09-14T17:56:00Z</dcterms:created>
  <dcterms:modified xsi:type="dcterms:W3CDTF">2024-09-16T03:00:23Z</dcterms:modified>
</cp:coreProperties>
</file>