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0A0E5-0273-48CD-A0DC-1080D96F30A8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565AB-D5AB-42D3-9115-098B8ED7F6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pala yang Berda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Kepala</a:t>
            </a:r>
            <a:r>
              <a:rPr lang="en-US" b="1" dirty="0" smtClean="0"/>
              <a:t> </a:t>
            </a:r>
            <a:r>
              <a:rPr lang="en-US" b="1" dirty="0"/>
              <a:t>yang </a:t>
            </a:r>
            <a:r>
              <a:rPr lang="en-US" b="1" dirty="0" err="1" smtClean="0"/>
              <a:t>Berdarah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438400"/>
            <a:ext cx="4419600" cy="320040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Tertunduk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harkatMu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kukagumi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salahku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gantung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dicela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Kepala yang Berdarah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Kepala yang Berdarah  NRM 261 </dc:title>
  <dc:creator>FRONT</dc:creator>
  <cp:lastModifiedBy>FRONT</cp:lastModifiedBy>
  <cp:revision>4</cp:revision>
  <dcterms:created xsi:type="dcterms:W3CDTF">2024-09-07T18:29:08Z</dcterms:created>
  <dcterms:modified xsi:type="dcterms:W3CDTF">2024-12-22T23:42:52Z</dcterms:modified>
</cp:coreProperties>
</file>