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0FBC-3D44-47A2-8E0C-F6DDED4A1925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B0FBC-3D44-47A2-8E0C-F6DDED4A1925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8ECA-FEBA-46E6-98E0-F06EC72713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pala Yang Tertund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4572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Kepala</a:t>
            </a:r>
            <a:r>
              <a:rPr lang="en-US" b="1" dirty="0"/>
              <a:t> Yang </a:t>
            </a:r>
            <a:r>
              <a:rPr lang="en-US" b="1" dirty="0" err="1"/>
              <a:t>Tertunduk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4724400" cy="4648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tertunduk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menusuk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kulukiskan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103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Kepala Yang Tertunduk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Kepala Yang Tertunduk</dc:title>
  <dc:creator>FRONT</dc:creator>
  <cp:lastModifiedBy>FRONT</cp:lastModifiedBy>
  <cp:revision>7</cp:revision>
  <dcterms:created xsi:type="dcterms:W3CDTF">2024-05-11T21:09:56Z</dcterms:created>
  <dcterms:modified xsi:type="dcterms:W3CDTF">2024-09-09T16:27:40Z</dcterms:modified>
</cp:coreProperties>
</file>