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E3B7-2B42-43A3-8028-DC37E043272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1036-96AF-42CC-AE16-6245FEE84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E3B7-2B42-43A3-8028-DC37E043272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1036-96AF-42CC-AE16-6245FEE84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E3B7-2B42-43A3-8028-DC37E043272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1036-96AF-42CC-AE16-6245FEE84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E3B7-2B42-43A3-8028-DC37E043272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1036-96AF-42CC-AE16-6245FEE84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E3B7-2B42-43A3-8028-DC37E043272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1036-96AF-42CC-AE16-6245FEE84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E3B7-2B42-43A3-8028-DC37E043272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1036-96AF-42CC-AE16-6245FEE84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E3B7-2B42-43A3-8028-DC37E043272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1036-96AF-42CC-AE16-6245FEE84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E3B7-2B42-43A3-8028-DC37E043272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1036-96AF-42CC-AE16-6245FEE84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E3B7-2B42-43A3-8028-DC37E043272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1036-96AF-42CC-AE16-6245FEE84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E3B7-2B42-43A3-8028-DC37E043272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1036-96AF-42CC-AE16-6245FEE84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E3B7-2B42-43A3-8028-DC37E043272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1036-96AF-42CC-AE16-6245FEE84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BE3B7-2B42-43A3-8028-DC37E0432728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F1036-96AF-42CC-AE16-6245FEE848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aorana anie Andriamanitsi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"/>
            <a:ext cx="6705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Isaorana</a:t>
            </a:r>
            <a:r>
              <a:rPr lang="en-US" b="1" dirty="0"/>
              <a:t> </a:t>
            </a:r>
            <a:r>
              <a:rPr lang="en-US" b="1" dirty="0" err="1"/>
              <a:t>anie</a:t>
            </a:r>
            <a:r>
              <a:rPr lang="en-US" b="1" dirty="0"/>
              <a:t> </a:t>
            </a:r>
            <a:r>
              <a:rPr lang="en-US" b="1" dirty="0" err="1" smtClean="0"/>
              <a:t>Andriamanitsika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685800"/>
            <a:ext cx="8077200" cy="2819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Isaorana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Andriamanitsika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fitahiam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-be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omeny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antsika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Hatreo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ambohoka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antitra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soan’ny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lanitra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tapitra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hareny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faritra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homeny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sambatra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miadana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santatra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ananana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Derain’ny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Andriamanitray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Be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fahasoavana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anateranay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fisaorana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Isaorana anie Andriamanitsika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Isaorana anie Andriamanitsika malagasy</dc:title>
  <dc:creator>FRONT</dc:creator>
  <cp:lastModifiedBy>FRONT</cp:lastModifiedBy>
  <cp:revision>7</cp:revision>
  <dcterms:created xsi:type="dcterms:W3CDTF">2024-09-14T18:20:36Z</dcterms:created>
  <dcterms:modified xsi:type="dcterms:W3CDTF">2024-09-16T14:33:37Z</dcterms:modified>
</cp:coreProperties>
</file>