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44A9-2EFC-40D8-87B6-48D0F11CBEF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2005-F16C-42D0-8257-D2C07D6C0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44A9-2EFC-40D8-87B6-48D0F11CBEF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2005-F16C-42D0-8257-D2C07D6C0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44A9-2EFC-40D8-87B6-48D0F11CBEF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2005-F16C-42D0-8257-D2C07D6C0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44A9-2EFC-40D8-87B6-48D0F11CBEF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2005-F16C-42D0-8257-D2C07D6C0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44A9-2EFC-40D8-87B6-48D0F11CBEF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2005-F16C-42D0-8257-D2C07D6C0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44A9-2EFC-40D8-87B6-48D0F11CBEF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2005-F16C-42D0-8257-D2C07D6C0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44A9-2EFC-40D8-87B6-48D0F11CBEF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2005-F16C-42D0-8257-D2C07D6C0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44A9-2EFC-40D8-87B6-48D0F11CBEF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2005-F16C-42D0-8257-D2C07D6C0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44A9-2EFC-40D8-87B6-48D0F11CBEF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2005-F16C-42D0-8257-D2C07D6C0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44A9-2EFC-40D8-87B6-48D0F11CBEF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2005-F16C-42D0-8257-D2C07D6C0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44A9-2EFC-40D8-87B6-48D0F11CBEF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2005-F16C-42D0-8257-D2C07D6C0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144A9-2EFC-40D8-87B6-48D0F11CBEF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2005-F16C-42D0-8257-D2C07D6C01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ren, vår Gud, är en kon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"/>
            <a:ext cx="6629400" cy="457199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Herren, vår Gud, är en </a:t>
            </a:r>
            <a:r>
              <a:rPr lang="sv-SE" b="1" dirty="0" smtClean="0"/>
              <a:t>konung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75" y="838200"/>
            <a:ext cx="9144000" cy="3124200"/>
          </a:xfrm>
        </p:spPr>
        <p:txBody>
          <a:bodyPr numCol="2"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Herren, vår Gud, är en konung i makt och i ära.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Kom, alla folk, att vårt eviga lov honom bära.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Himmel och jord  bärs av hans kraftiga ord.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 han sitt hägn vill beskära.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Pris vare Herren, som allting så härligt bereder,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oss har skapat och blickar i nåd till oss neder,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i vår nöd skänker oss välfärd och bröd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sitt beskydd kring oss breder.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Herren, vår Gud, vare lov som en Far för oss blivit,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för vår synd har sin Son uppå korset utgivit,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på vår jord leder med Ande och ord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 som åt Kristus sig givit.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Herren, vår salighets Gud, må vi prisa och tjäna.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Kraften är hans och all vishet och ära allena.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Pris ske hans namn, att han oss vill i sin famn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 med Kristus förena.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176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Herren, vår Gud, är en konung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Herren, vår Gud, är en konung swedish</dc:title>
  <dc:creator>FRONT</dc:creator>
  <cp:lastModifiedBy>FRONT</cp:lastModifiedBy>
  <cp:revision>5</cp:revision>
  <dcterms:created xsi:type="dcterms:W3CDTF">2024-09-04T02:12:53Z</dcterms:created>
  <dcterms:modified xsi:type="dcterms:W3CDTF">2024-09-05T18:14:04Z</dcterms:modified>
</cp:coreProperties>
</file>