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FCE1-5B71-4643-8F04-6C1DC932E11B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5CCB-C3D0-4E9F-BC51-A0367147F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FCE1-5B71-4643-8F04-6C1DC932E11B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5CCB-C3D0-4E9F-BC51-A0367147F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FCE1-5B71-4643-8F04-6C1DC932E11B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5CCB-C3D0-4E9F-BC51-A0367147F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FCE1-5B71-4643-8F04-6C1DC932E11B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5CCB-C3D0-4E9F-BC51-A0367147F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FCE1-5B71-4643-8F04-6C1DC932E11B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5CCB-C3D0-4E9F-BC51-A0367147F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FCE1-5B71-4643-8F04-6C1DC932E11B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5CCB-C3D0-4E9F-BC51-A0367147F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FCE1-5B71-4643-8F04-6C1DC932E11B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5CCB-C3D0-4E9F-BC51-A0367147F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FCE1-5B71-4643-8F04-6C1DC932E11B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5CCB-C3D0-4E9F-BC51-A0367147F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FCE1-5B71-4643-8F04-6C1DC932E11B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5CCB-C3D0-4E9F-BC51-A0367147F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FCE1-5B71-4643-8F04-6C1DC932E11B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5CCB-C3D0-4E9F-BC51-A0367147F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FCE1-5B71-4643-8F04-6C1DC932E11B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5CCB-C3D0-4E9F-BC51-A0367147F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0FCE1-5B71-4643-8F04-6C1DC932E11B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15CCB-C3D0-4E9F-BC51-A0367147FD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Sacred Head, Now Wounded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Ewe </a:t>
            </a:r>
            <a:r>
              <a:rPr lang="en-US" b="1" dirty="0" err="1" smtClean="0"/>
              <a:t>Mukiza</a:t>
            </a:r>
            <a:r>
              <a:rPr lang="en-US" b="1" dirty="0" smtClean="0"/>
              <a:t> </a:t>
            </a:r>
            <a:r>
              <a:rPr lang="en-US" b="1" dirty="0" err="1" smtClean="0"/>
              <a:t>wanje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609600"/>
            <a:ext cx="3962400" cy="41910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Ewe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Mukiza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wakubisw'inguma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wambitswe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igitsiboc'amahwa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wababajwe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non'ushimwe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cane.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Wambabariye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ushimwe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wababariy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vyanje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Wampaniw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nacumuye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igihano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urakimpanirwa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wantabaye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ndonk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imbabazi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ndagushima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umutima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Wampfiriye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wankijij’ivyaha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Undemeshe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nizere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ngukurikire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nzopfira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mpfire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nzovira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mw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ntundeke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jenyene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Urupfu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rwantsinda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uz'ummar'ubgoba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umubiri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wanj’uzobora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ngashira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Ndazi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nzokwibonera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amaso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Yes‘uz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uwundemesheko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Ngo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inyonga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ah'uri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umpe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kunesha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wanesheje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Hahirw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uzopf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arengukijwe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158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Ewe Mukiza wanje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Ewe Mukiza wanje Kinyarwanda </dc:title>
  <dc:creator>FRONT</dc:creator>
  <cp:lastModifiedBy>FRONT</cp:lastModifiedBy>
  <cp:revision>9</cp:revision>
  <dcterms:created xsi:type="dcterms:W3CDTF">2024-07-05T18:12:00Z</dcterms:created>
  <dcterms:modified xsi:type="dcterms:W3CDTF">2024-09-13T17:09:45Z</dcterms:modified>
</cp:coreProperties>
</file>