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A71A-AD0B-47C7-8C85-CBF0E294190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1B2-A668-4904-A18A-0B4BF3D9D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A71A-AD0B-47C7-8C85-CBF0E294190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1B2-A668-4904-A18A-0B4BF3D9D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A71A-AD0B-47C7-8C85-CBF0E294190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1B2-A668-4904-A18A-0B4BF3D9D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A71A-AD0B-47C7-8C85-CBF0E294190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1B2-A668-4904-A18A-0B4BF3D9D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A71A-AD0B-47C7-8C85-CBF0E294190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1B2-A668-4904-A18A-0B4BF3D9D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A71A-AD0B-47C7-8C85-CBF0E294190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1B2-A668-4904-A18A-0B4BF3D9D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A71A-AD0B-47C7-8C85-CBF0E294190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1B2-A668-4904-A18A-0B4BF3D9D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A71A-AD0B-47C7-8C85-CBF0E294190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1B2-A668-4904-A18A-0B4BF3D9D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A71A-AD0B-47C7-8C85-CBF0E294190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1B2-A668-4904-A18A-0B4BF3D9D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A71A-AD0B-47C7-8C85-CBF0E294190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1B2-A668-4904-A18A-0B4BF3D9D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A71A-AD0B-47C7-8C85-CBF0E294190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1B2-A668-4904-A18A-0B4BF3D9D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9A71A-AD0B-47C7-8C85-CBF0E294190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4A1B2-A668-4904-A18A-0B4BF3D9D7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ziałaj, bo noc nadejdz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399"/>
            <a:ext cx="55626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Działaj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bo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noc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nadejdzie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144780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b="1" dirty="0" smtClean="0">
                <a:solidFill>
                  <a:schemeClr val="bg1"/>
                </a:solidFill>
              </a:rPr>
              <a:t>Działaj</a:t>
            </a:r>
            <a:r>
              <a:rPr lang="pl-PL" sz="1600" b="1" dirty="0" smtClean="0">
                <a:solidFill>
                  <a:schemeClr val="bg1"/>
                </a:solidFill>
              </a:rPr>
              <a:t>, bo noc nadejdzie  Więc grono Bożych sług</a:t>
            </a:r>
          </a:p>
          <a:p>
            <a:r>
              <a:rPr lang="pl-PL" sz="1600" b="1" dirty="0" smtClean="0">
                <a:solidFill>
                  <a:schemeClr val="bg1"/>
                </a:solidFill>
              </a:rPr>
              <a:t>Z świtem niech zacznie dzieło  A dopomoże Bóg</a:t>
            </a:r>
          </a:p>
          <a:p>
            <a:r>
              <a:rPr lang="pl-PL" sz="1600" b="1" dirty="0" smtClean="0">
                <a:solidFill>
                  <a:schemeClr val="bg1"/>
                </a:solidFill>
              </a:rPr>
              <a:t>Wnet słońce świat ozłoci Wszak gasną blaski zórz</a:t>
            </a:r>
          </a:p>
          <a:p>
            <a:r>
              <a:rPr lang="pl-PL" sz="1600" b="1" dirty="0" smtClean="0">
                <a:solidFill>
                  <a:schemeClr val="bg1"/>
                </a:solidFill>
              </a:rPr>
              <a:t>Działaj! Gdy noc zapadnie Za późno będzie już.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pl-PL" sz="1600" b="1" dirty="0" smtClean="0">
                <a:solidFill>
                  <a:schemeClr val="bg1"/>
                </a:solidFill>
              </a:rPr>
              <a:t>Działaj</a:t>
            </a:r>
            <a:r>
              <a:rPr lang="pl-PL" sz="1600" b="1" dirty="0" smtClean="0">
                <a:solidFill>
                  <a:schemeClr val="bg1"/>
                </a:solidFill>
              </a:rPr>
              <a:t>, bo noc nadejdzie Południe zbliża się</a:t>
            </a:r>
          </a:p>
          <a:p>
            <a:r>
              <a:rPr lang="pl-PL" sz="1600" b="1" dirty="0" smtClean="0">
                <a:solidFill>
                  <a:schemeClr val="bg1"/>
                </a:solidFill>
              </a:rPr>
              <a:t>Poświęć swe wszystkie siły Temu, co zbawi cię</a:t>
            </a:r>
          </a:p>
          <a:p>
            <a:r>
              <a:rPr lang="pl-PL" sz="1600" b="1" dirty="0" smtClean="0">
                <a:solidFill>
                  <a:schemeClr val="bg1"/>
                </a:solidFill>
              </a:rPr>
              <a:t>Boża drużyno, działaj Wśród tego świata burz</a:t>
            </a:r>
          </a:p>
          <a:p>
            <a:r>
              <a:rPr lang="pl-PL" sz="1600" b="1" dirty="0" smtClean="0">
                <a:solidFill>
                  <a:schemeClr val="bg1"/>
                </a:solidFill>
              </a:rPr>
              <a:t>Działaj! Gdy noc zapadnie Za późno bedzie </a:t>
            </a:r>
            <a:r>
              <a:rPr lang="pl-PL" sz="1600" b="1" dirty="0" smtClean="0">
                <a:solidFill>
                  <a:schemeClr val="bg1"/>
                </a:solidFill>
              </a:rPr>
              <a:t>już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pl-PL" sz="1600" b="1" dirty="0" smtClean="0">
                <a:solidFill>
                  <a:schemeClr val="bg1"/>
                </a:solidFill>
              </a:rPr>
              <a:t>Działaj</a:t>
            </a:r>
            <a:r>
              <a:rPr lang="pl-PL" sz="1600" b="1" dirty="0" smtClean="0">
                <a:solidFill>
                  <a:schemeClr val="bg1"/>
                </a:solidFill>
              </a:rPr>
              <a:t>, bo noc nadejdzie Słońce bieg kończy swój</a:t>
            </a:r>
          </a:p>
          <a:p>
            <a:r>
              <a:rPr lang="pl-PL" sz="1600" b="1" dirty="0" smtClean="0">
                <a:solidFill>
                  <a:schemeClr val="bg1"/>
                </a:solidFill>
              </a:rPr>
              <a:t>Z dala się ciemność skrada By z światłem stoczyć bój</a:t>
            </a:r>
          </a:p>
          <a:p>
            <a:r>
              <a:rPr lang="pl-PL" sz="1600" b="1" dirty="0" smtClean="0">
                <a:solidFill>
                  <a:schemeClr val="bg1"/>
                </a:solidFill>
              </a:rPr>
              <a:t>Do tchu nam ostatniego Walczyć wśród życia burz</a:t>
            </a:r>
          </a:p>
          <a:p>
            <a:r>
              <a:rPr lang="pl-PL" sz="1600" b="1" dirty="0" smtClean="0">
                <a:solidFill>
                  <a:schemeClr val="bg1"/>
                </a:solidFill>
              </a:rPr>
              <a:t>Działaj, Gdy noc zapadnie Za późno będzie </a:t>
            </a:r>
            <a:r>
              <a:rPr lang="pl-PL" sz="1600" b="1" dirty="0" smtClean="0">
                <a:solidFill>
                  <a:schemeClr val="bg1"/>
                </a:solidFill>
              </a:rPr>
              <a:t>już</a:t>
            </a:r>
            <a:r>
              <a:rPr lang="en-US" sz="1600" b="1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112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Działaj, bo noc nadejdzie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Działaj, bo noc nadejdzie POLISH</dc:title>
  <dc:creator>FRONT</dc:creator>
  <cp:lastModifiedBy>FRONT</cp:lastModifiedBy>
  <cp:revision>13</cp:revision>
  <dcterms:created xsi:type="dcterms:W3CDTF">2024-09-22T00:35:51Z</dcterms:created>
  <dcterms:modified xsi:type="dcterms:W3CDTF">2024-09-24T14:18:24Z</dcterms:modified>
</cp:coreProperties>
</file>