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8E73-8EE0-4A05-90C7-F41AFF929B86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27AF0-783C-488A-A631-214C1F38F08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w Thank We All Our Go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381000"/>
          </a:xfrm>
        </p:spPr>
        <p:txBody>
          <a:bodyPr>
            <a:noAutofit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Dushimish</a:t>
            </a:r>
            <a:r>
              <a:rPr lang="pt-BR" b="1" dirty="0" smtClean="0"/>
              <a:t>' Imana Imitima n' </a:t>
            </a:r>
            <a:r>
              <a:rPr lang="pt-BR" b="1" dirty="0" smtClean="0"/>
              <a:t>amajwi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838200"/>
            <a:ext cx="5181600" cy="42672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Dushimish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Imitima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amajwi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Bayitazire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cane,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Guhera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yahoze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none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y'ubuntu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Yam'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adashira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Idukiz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Itwerek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inzira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Iturind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Gushitsa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gupfa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Muremyi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Dushim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ryawe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Watanz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akadupfira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Dushime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Mpwemu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mwebge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Burimw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Turaguhimbaza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108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Dushimish' Imana Imitima n' amajwi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Dushimish' Imana Imitima n' amajwi</dc:title>
  <dc:creator>FRONT</dc:creator>
  <cp:lastModifiedBy>FRONT</cp:lastModifiedBy>
  <cp:revision>7</cp:revision>
  <dcterms:created xsi:type="dcterms:W3CDTF">2024-05-17T18:03:10Z</dcterms:created>
  <dcterms:modified xsi:type="dcterms:W3CDTF">2024-09-19T15:17:57Z</dcterms:modified>
</cp:coreProperties>
</file>