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5E8D-B512-48F6-A9FA-D4B8DB199336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D69BF-AD72-4E90-B741-FE4F32629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5E8D-B512-48F6-A9FA-D4B8DB199336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D69BF-AD72-4E90-B741-FE4F32629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5E8D-B512-48F6-A9FA-D4B8DB199336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D69BF-AD72-4E90-B741-FE4F32629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5E8D-B512-48F6-A9FA-D4B8DB199336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D69BF-AD72-4E90-B741-FE4F32629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5E8D-B512-48F6-A9FA-D4B8DB199336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D69BF-AD72-4E90-B741-FE4F32629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5E8D-B512-48F6-A9FA-D4B8DB199336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D69BF-AD72-4E90-B741-FE4F32629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5E8D-B512-48F6-A9FA-D4B8DB199336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D69BF-AD72-4E90-B741-FE4F32629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5E8D-B512-48F6-A9FA-D4B8DB199336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D69BF-AD72-4E90-B741-FE4F32629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5E8D-B512-48F6-A9FA-D4B8DB199336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D69BF-AD72-4E90-B741-FE4F32629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5E8D-B512-48F6-A9FA-D4B8DB199336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D69BF-AD72-4E90-B741-FE4F32629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5E8D-B512-48F6-A9FA-D4B8DB199336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D69BF-AD72-4E90-B741-FE4F32629C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F5E8D-B512-48F6-A9FA-D4B8DB199336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D69BF-AD72-4E90-B741-FE4F32629C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ès que l'aube dép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1816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Dès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l'aube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dépose</a:t>
            </a:r>
            <a:r>
              <a:rPr lang="en-US" b="1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066800"/>
            <a:ext cx="8077200" cy="579120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1. Dès que l’aube dépose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Ses perles sur les fleurs,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Dès que s’ouvre la rose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Aux brillantes couleurs,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Dès que l’ombre s’efface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Devant le jour qui luit,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 l’œuvre, le temps passe!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 l’œuvre avant la nuit!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2. Quand le soleil inonde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Et remplit le ciel bleu,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Illuminant le monde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De ses rayons de feu,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 l’œuvre, sans relâche,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 l’œuvre, le jour fuit!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Si pénible est la tâche,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Bientôt viendra la nuit!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3</a:t>
            </a:r>
            <a:r>
              <a:rPr lang="fr-FR" sz="1800" b="1" dirty="0" smtClean="0">
                <a:solidFill>
                  <a:schemeClr val="bg1"/>
                </a:solidFill>
              </a:rPr>
              <a:t>. A cette heure indécise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Où le jour disparaît,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Où murmure la brise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 travers la forêt,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Quand le couchant se dore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Et que s’éteint le bruit,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Frères, à l’œuvre encore!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Voici, voici, la nuit!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137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Dès que l'aube dépose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Dès que l'aube dépose  FRENCH</dc:title>
  <dc:creator>FRONT</dc:creator>
  <cp:lastModifiedBy>FRONT</cp:lastModifiedBy>
  <cp:revision>9</cp:revision>
  <dcterms:created xsi:type="dcterms:W3CDTF">2024-09-22T00:39:52Z</dcterms:created>
  <dcterms:modified xsi:type="dcterms:W3CDTF">2024-09-23T17:36:50Z</dcterms:modified>
</cp:coreProperties>
</file>