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65D2-5419-4B95-8064-FD7EE9F9E951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7BDA-AE62-436D-8F6E-962C63641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65D2-5419-4B95-8064-FD7EE9F9E951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7BDA-AE62-436D-8F6E-962C63641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65D2-5419-4B95-8064-FD7EE9F9E951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7BDA-AE62-436D-8F6E-962C63641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65D2-5419-4B95-8064-FD7EE9F9E951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7BDA-AE62-436D-8F6E-962C63641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65D2-5419-4B95-8064-FD7EE9F9E951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7BDA-AE62-436D-8F6E-962C63641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65D2-5419-4B95-8064-FD7EE9F9E951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7BDA-AE62-436D-8F6E-962C63641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65D2-5419-4B95-8064-FD7EE9F9E951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7BDA-AE62-436D-8F6E-962C63641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65D2-5419-4B95-8064-FD7EE9F9E951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7BDA-AE62-436D-8F6E-962C63641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65D2-5419-4B95-8064-FD7EE9F9E951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7BDA-AE62-436D-8F6E-962C63641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65D2-5419-4B95-8064-FD7EE9F9E951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7BDA-AE62-436D-8F6E-962C63641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A65D2-5419-4B95-8064-FD7EE9F9E951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07BDA-AE62-436D-8F6E-962C63641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A65D2-5419-4B95-8064-FD7EE9F9E951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07BDA-AE62-436D-8F6E-962C63641A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valiž Hospod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0"/>
            <a:ext cx="3810000" cy="380999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Chvaliž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Hospodina</a:t>
            </a:r>
            <a:r>
              <a:rPr lang="en-US" sz="3600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93060"/>
            <a:ext cx="8686800" cy="37338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Chvaliž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Hospodina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slávy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vždy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mocného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tužba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srdce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mého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Shromažďte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harfy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tón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ozve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zpívejte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chvalozpěv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Chvaliž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Hospodina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všechno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slavně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spravuje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perutích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orličích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mocně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zdržuje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srdce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svého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světě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pociťuje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Chváliž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Hospodina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skvěle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spořádal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zdraví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lásce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sprovázíval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víc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nežlis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žádal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Kolikrát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bídy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tížil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kříž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tebou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křídla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rozkládal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Chvaliž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Hospodina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stavu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tvému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žehnává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svého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hojné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rosy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přává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pamatuj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všemocný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ten,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něhož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pravá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Chvaliž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Hospodina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vyznej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On je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Ezer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postavte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kámen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Onť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Otec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tvůj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ó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pamatuj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Chválic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vděčně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rci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Amen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168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Chvaliž Hospodina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Chvaliž Hospodina, slávy vždy Krále mocného czech</dc:title>
  <dc:creator>FRONT</dc:creator>
  <cp:lastModifiedBy>FRONT</cp:lastModifiedBy>
  <cp:revision>6</cp:revision>
  <dcterms:created xsi:type="dcterms:W3CDTF">2024-09-04T02:25:08Z</dcterms:created>
  <dcterms:modified xsi:type="dcterms:W3CDTF">2024-09-04T17:17:55Z</dcterms:modified>
</cp:coreProperties>
</file>