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584BB-46F4-4AF7-97C5-6941C6FEF17B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11C3E-89E0-49C9-BE48-9A2D60C030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f couvert de blessu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6388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Chef </a:t>
            </a:r>
            <a:r>
              <a:rPr lang="en-US" b="1" dirty="0" err="1"/>
              <a:t>couvert</a:t>
            </a:r>
            <a:r>
              <a:rPr lang="en-US" b="1" dirty="0"/>
              <a:t> de </a:t>
            </a:r>
            <a:r>
              <a:rPr lang="en-US" b="1" dirty="0" err="1" smtClean="0"/>
              <a:t>blessures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371600"/>
            <a:ext cx="7391400" cy="510540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Chef couvert de blessures,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Meurtri par nous pécheurs,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Chef accablé d’injures,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D’opprobres, de douleurs,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splendeurs éternelles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Naguère environné,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C’est d’épines cruelles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Qu’on te voit couronné!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C’est ainsi que tu paies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prix de ma rançon.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Tes langueurs et tes plaies,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Voilà ma guérison.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âme criminelle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 à tes pieds, Seigneur ;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Daigne jeter sur elle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regard de faveur.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sein de ma misère,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Sauvé par ton amour,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toi que puis-je faire?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t’offrir en retour?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! du moins, Dieu suprême,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Prends à jamais mon cœur: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Qu’il te serve et qu’il t’aime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Plein d’une sainte ardeur.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ta longue agonie,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ta mort sur la croix,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veux toute ma vie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louer, Roi des rois!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grâce est éternelle,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rien jusqu’à la fin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pourra, Dieu fidèle,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ravir de ta main.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170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Chef couvert de blessures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Chef couvert de blessures </dc:title>
  <dc:creator>FRONT</dc:creator>
  <cp:lastModifiedBy>FRONT</cp:lastModifiedBy>
  <cp:revision>3</cp:revision>
  <dcterms:created xsi:type="dcterms:W3CDTF">2024-09-09T16:54:20Z</dcterms:created>
  <dcterms:modified xsi:type="dcterms:W3CDTF">2024-09-09T17:14:59Z</dcterms:modified>
</cp:coreProperties>
</file>