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F774C-249D-485B-8664-A66D3AF1AD7E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F3B37-D93A-49D0-A138-E062986E56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milegkay ke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Bumilegkay</a:t>
            </a:r>
            <a:r>
              <a:rPr lang="en-US" b="1" dirty="0" smtClean="0"/>
              <a:t> ken </a:t>
            </a:r>
            <a:r>
              <a:rPr lang="en-US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838200"/>
            <a:ext cx="3886200" cy="3962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Bumilegkay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kenjesus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soldados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Wagayway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ingatoyodikay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ilusulos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Manipud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balligi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buyotna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magna,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kabusor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Apoda</a:t>
            </a:r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Bumilegkay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trumpeta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Napigsa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rummuarkayo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tattaona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inakayo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Natured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napigsa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makibakalkayo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Bumilegkay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isut`pagtalkanyo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Agsadagkay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kenkuana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pigsayo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Ebanhelyo`t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bilegyo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agkararag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peggad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dikayto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Bumilegkay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balliginton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Itinto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agballigi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maikkan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Agtaengto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agnanayon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111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Bumilegkay ken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Bumilegkay ken Jesus ilocano</dc:title>
  <dc:creator>FRONT</dc:creator>
  <cp:lastModifiedBy>FRONT</cp:lastModifiedBy>
  <cp:revision>16</cp:revision>
  <dcterms:created xsi:type="dcterms:W3CDTF">2024-08-31T18:22:20Z</dcterms:created>
  <dcterms:modified xsi:type="dcterms:W3CDTF">2024-09-03T18:32:42Z</dcterms:modified>
</cp:coreProperties>
</file>