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FF4E-385D-4BDD-B4E7-BE776338BE4D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FF4E-385D-4BDD-B4E7-BE776338BE4D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6EB0F-E61A-470B-8F01-6E184F3CF1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breaks every fetter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결박 푸셨도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7200"/>
            <a:ext cx="4572000" cy="457199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예수 결박 </a:t>
            </a:r>
            <a:r>
              <a:rPr lang="ko-KR" altLang="en-US" b="1" dirty="0" smtClean="0"/>
              <a:t>푸셨도다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048000"/>
            <a:ext cx="6324600" cy="358140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결박 푸셨도다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결박 푸셨도다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결박 푸셨도다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자유해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소리높여 할렐루야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소리높여 할렐루야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소리높여 할렐루야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자유해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영광 하나님께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영광 하나님께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영광 하나님께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자유해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영원토록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찬양하리 영원토록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찬양하리 영원토록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자유해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41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결박 푸셨도다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결박 푸셨도다 </dc:title>
  <dc:creator>FRONT</dc:creator>
  <cp:lastModifiedBy>FRONT</cp:lastModifiedBy>
  <cp:revision>8</cp:revision>
  <dcterms:created xsi:type="dcterms:W3CDTF">2024-08-08T20:58:29Z</dcterms:created>
  <dcterms:modified xsi:type="dcterms:W3CDTF">2024-08-12T15:33:58Z</dcterms:modified>
</cp:coreProperties>
</file>