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840-4296-4890-AE21-DAF182751C0A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5840-4296-4890-AE21-DAF182751C0A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836C3-037B-4439-B995-8CB3B6140E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奉耶穌基督的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457199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我奉耶穌基督的</a:t>
            </a:r>
            <a:r>
              <a:rPr lang="zh-TW" altLang="en-US" b="1" dirty="0" smtClean="0"/>
              <a:t>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1219200"/>
            <a:ext cx="2362200" cy="4038600"/>
          </a:xfrm>
        </p:spPr>
        <p:txBody>
          <a:bodyPr>
            <a:noAutofit/>
          </a:bodyPr>
          <a:lstStyle/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金銀財寶我沒有，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只把我所有的給你；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我奉耶穌基督的名，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叫你現在起來行走！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他就走著，又跳著，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又讚美神；走著，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又跳著，又讚美神。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阿利路亞，讚美我主！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榮耀，榮耀歸於主名！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金銀財寶我沒有，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卻有七倍加強的靈；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我奉耶穌基督的名，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剛強站起作祂見證！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我在召會中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又讚美又見證，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召會中又讚美又見證。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阿利路亞，讚美我主！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榮耀，榮耀歸於主名！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166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我奉耶穌基督的名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我奉耶穌基督的名 </dc:title>
  <dc:creator>FRONT</dc:creator>
  <cp:lastModifiedBy>FRONT</cp:lastModifiedBy>
  <cp:revision>8</cp:revision>
  <dcterms:created xsi:type="dcterms:W3CDTF">2024-08-18T03:47:29Z</dcterms:created>
  <dcterms:modified xsi:type="dcterms:W3CDTF">2024-08-19T14:33:44Z</dcterms:modified>
</cp:coreProperties>
</file>