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E7FC3-A94D-419C-B163-397EF5279EF7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5B258-B09E-44F1-A771-961AF31063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സ്വർഗ്ഗത്തിൽ സന്തോഷ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00" y="188640"/>
            <a:ext cx="7143800" cy="506487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സ്വർഗ്ഗത്തിൽ </a:t>
            </a:r>
            <a:r>
              <a:rPr lang="ml-IN" sz="3600" b="1" cap="small" dirty="0"/>
              <a:t>സന്തോഷം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5786478" cy="4567254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സ്വർഗ്ഗത്തിൽ സന്തോഷം ഉണ്ടിന്നേരത്തിൽ,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നഷ്ടപ്പെട്ടു പോയൊരാടിതാ.</a:t>
            </a:r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നല്ലിടയൻ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തേടിച്ചെന്നു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കണ്ടു തൻ.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തോളിലേറ്റി കൊണ്ടുവന്നഹോ!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ദൈവ ദൂതരെ പാടീടുവിൻ,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സ്വർ വിശുദ്ധരെ നിങ്ങൾ ആർപ്പിൻ,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രക്ഷിതാവിൻ ആനന്ദം മഹത്തരം,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ഘോഷിക്കേണം നാമെല്ലാവരും.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സ്വർഗ്ഗത്തിൽ സന്തോഷം ഉണ്ടിന്നേരത്തിൽ,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രക്ഷപ്പെട്ട പാപിക്കായഹോ!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സ്വർഗ്ഗതാതൻ ഓടി വന്നുടൻ ഇതാ,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സ്നേഹമോടെ ചുംബിച്ചീടുന്നു.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സ്വർഗ്ഗത്തിൽ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സന്തോഷം ഉണ്ടിന്നേരത്തിൽ,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അക്രമങ്ങളാൽ മരിച്ചവർ.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ജീവൻ പ്രാപിച്ചെന്നും സ്വർഗ്ഗരാജ്യത്തിൽ,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ദൈവപൈതലായ് ഭവിച്ചിപ്പോൾ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സ്വർഗ്ഗത്തിൽ സന്തോഷം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സ്വർഗ്ഗത്തിൽ സന്തോഷം </dc:title>
  <dc:creator>mary</dc:creator>
  <cp:lastModifiedBy>FRONT</cp:lastModifiedBy>
  <cp:revision>7</cp:revision>
  <dcterms:created xsi:type="dcterms:W3CDTF">2021-03-26T13:13:31Z</dcterms:created>
  <dcterms:modified xsi:type="dcterms:W3CDTF">2024-08-28T17:09:41Z</dcterms:modified>
</cp:coreProperties>
</file>