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5A702-1E8B-46A8-AF92-8C30C8C79BCD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D2BBF-0D22-4ADF-91DA-4401631118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ணிந்திடுவோ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428604"/>
            <a:ext cx="7929618" cy="428628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ta-IN" sz="3600" b="1" cap="small" dirty="0" smtClean="0"/>
              <a:t> பணிந்திடுவோம்</a:t>
            </a:r>
            <a:r>
              <a:rPr lang="en-US" sz="3600" b="1" cap="small" dirty="0" smtClean="0"/>
              <a:t> </a:t>
            </a:r>
            <a:r>
              <a:rPr lang="en-US" sz="3600" b="1" dirty="0" err="1" smtClean="0"/>
              <a:t>Paninthiduvom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571612"/>
            <a:ext cx="10358478" cy="4929222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வேதத்தின் ஒளியில்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கடக்கும் பாதையில்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நீங்கா மகிமை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காத்திடுமே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சித்தம் நம்மில்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தேவ பிரசன்னத்தில்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நம்பி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பணிந்திடுவோம்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நம்பியே நாம்</a:t>
            </a:r>
            <a:r>
              <a:rPr lang="en-US" sz="1400" b="1" dirty="0" smtClean="0">
                <a:solidFill>
                  <a:srgbClr val="FF0000"/>
                </a:solidFill>
              </a:rPr>
              <a:t>   </a:t>
            </a:r>
            <a:r>
              <a:rPr lang="ta-IN" sz="1400" b="1" dirty="0" smtClean="0">
                <a:solidFill>
                  <a:srgbClr val="FF0000"/>
                </a:solidFill>
              </a:rPr>
              <a:t>பணிந்திடுவோம்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தேவ அன்பில் களிக்க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ta-IN" sz="1400" b="1" dirty="0" smtClean="0">
                <a:solidFill>
                  <a:srgbClr val="FF0000"/>
                </a:solidFill>
              </a:rPr>
              <a:t>நாம் பணிந்திடுவோம்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தீமை ஏகிடினும்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பாதை மாறிடினும்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மீட்க்கும் நேசர் கை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தாங்கிடுவார்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வாதை நோய் துன்பமோ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வஞ்சம் பேர் நஷ்டமோ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விலகிடும் நம்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யேசுவால்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பாவத்தின் சுமையாய்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பொல்லா நம் துயரை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ரத்தத்தால்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நீங்க செய்தார்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காக்கும் இயேசு உண்டு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தோளில் சாய்ந்து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நம்பி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பணிந்திடுவோம்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Veathathin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Oliyil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Kadakkum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paathaiyil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Kathidumae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nammil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pirasanathil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Paninthiduvom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Nambiye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nam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Panithiduvom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Deva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anbil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kazhikka</a:t>
            </a:r>
            <a:r>
              <a:rPr lang="en-US" sz="1400" b="1" dirty="0" smtClean="0">
                <a:solidFill>
                  <a:srgbClr val="FF0000"/>
                </a:solidFill>
              </a:rPr>
              <a:t>  Nam </a:t>
            </a:r>
            <a:r>
              <a:rPr lang="en-US" sz="1400" b="1" dirty="0" err="1" smtClean="0">
                <a:solidFill>
                  <a:srgbClr val="FF0000"/>
                </a:solidFill>
              </a:rPr>
              <a:t>Paninthiduvom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Yeahidinum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Maaridinum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Meetkkum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thangiduvaar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Vaathai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Thunbamo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Vanjam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Nastamo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Vilakidum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Yesuvaal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Paavathin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Sumaiyai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thuyarai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Rathathaal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seithaar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Tholil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Saainthu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Paninthiduvom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118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பணிந்திடுவோம் Paninthiduvom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நம்பி கீழ்ப்படி </dc:title>
  <dc:creator>mary</dc:creator>
  <cp:lastModifiedBy>FRONT</cp:lastModifiedBy>
  <cp:revision>23</cp:revision>
  <dcterms:created xsi:type="dcterms:W3CDTF">2021-03-17T14:49:30Z</dcterms:created>
  <dcterms:modified xsi:type="dcterms:W3CDTF">2024-08-05T05:17:12Z</dcterms:modified>
</cp:coreProperties>
</file>