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CE5F8-61DF-4E0A-BADA-6C4798799C1E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4570C-D6EC-409B-A606-1C69B4D93A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Радостную песнь воспойте в небеса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0"/>
            <a:ext cx="7643866" cy="578495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b="1" dirty="0" smtClean="0"/>
              <a:t>Радостную песнь воспойте в небесах</a:t>
            </a:r>
            <a:br>
              <a:rPr lang="ru-RU" sz="3600" b="1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642918"/>
            <a:ext cx="4572032" cy="4710130"/>
          </a:xfrm>
        </p:spPr>
        <p:txBody>
          <a:bodyPr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Радостную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воспойте в небесах!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Блудный сын навеки возвращен;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Богом примиренный, в радостных слезах,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вечные объятья заключен.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Припев</a:t>
            </a:r>
            <a:r>
              <a:rPr lang="ru-RU" sz="17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Слава, слава, пойте, небеса!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Вторьте, все земные голоса!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Не умолкнут хоры пленников греха,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Искупленных Кровию Христа!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Радостную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воспойте в небесах!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Найдена пропавшая овца;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Странник удаленный, мертвый во грехах.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 теперь в обители Отца.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Радостную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песнь воспойте в небесах!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Прославляйте там любовь Христа!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зажжется пламя в дремлющих сердцах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хвалой наполнит все уста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96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Радостную песнь воспойте в небесах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Радостную песнь воспойте в небесах </dc:title>
  <dc:creator>mary</dc:creator>
  <cp:lastModifiedBy>FRONT</cp:lastModifiedBy>
  <cp:revision>7</cp:revision>
  <dcterms:created xsi:type="dcterms:W3CDTF">2021-03-26T13:12:39Z</dcterms:created>
  <dcterms:modified xsi:type="dcterms:W3CDTF">2024-08-28T16:26:06Z</dcterms:modified>
</cp:coreProperties>
</file>