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55EC-F872-428E-AF2B-AD28440B322A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FEFAE-7F4A-4575-B814-335FD43D8D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poor and needy2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, Oh Pobre Descarri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019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Ven</a:t>
            </a:r>
            <a:r>
              <a:rPr lang="en-US" b="1" dirty="0" smtClean="0"/>
              <a:t>, </a:t>
            </a:r>
            <a:r>
              <a:rPr lang="en-US" b="1" dirty="0" smtClean="0"/>
              <a:t>Oh </a:t>
            </a:r>
            <a:r>
              <a:rPr lang="en-US" b="1" dirty="0" err="1" smtClean="0"/>
              <a:t>Pobre</a:t>
            </a:r>
            <a:r>
              <a:rPr lang="en-US" b="1" dirty="0" smtClean="0"/>
              <a:t> </a:t>
            </a:r>
            <a:r>
              <a:rPr lang="en-US" b="1" dirty="0" err="1" smtClean="0"/>
              <a:t>Descarriado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4876800" cy="39624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</a:t>
            </a:r>
            <a:r>
              <a:rPr lang="es-ES" sz="1600" b="1" dirty="0" smtClean="0">
                <a:solidFill>
                  <a:schemeClr val="tx1"/>
                </a:solidFill>
              </a:rPr>
              <a:t>, oh pobre descarriado, pecadores con temor,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por salvarte espera con poder y compasión;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puede, Cristo puede</a:t>
            </a:r>
            <a:r>
              <a:rPr lang="es-ES" sz="1600" b="1" dirty="0" smtClean="0">
                <a:solidFill>
                  <a:schemeClr val="tx1"/>
                </a:solidFill>
              </a:rPr>
              <a:t>, Y </a:t>
            </a:r>
            <a:r>
              <a:rPr lang="es-ES" sz="1600" b="1" dirty="0" smtClean="0">
                <a:solidFill>
                  <a:schemeClr val="tx1"/>
                </a:solidFill>
              </a:rPr>
              <a:t>te salva con amor.</a:t>
            </a: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Venid</a:t>
            </a:r>
            <a:r>
              <a:rPr lang="es-ES" sz="1600" b="1" dirty="0" smtClean="0">
                <a:solidFill>
                  <a:schemeClr val="tx1"/>
                </a:solidFill>
              </a:rPr>
              <a:t>, necesitados, de Dios su amor probad,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Os da fe y obediencia, gracia que os acerca a Él,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Sin dinero, Sin dinero</a:t>
            </a:r>
            <a:r>
              <a:rPr lang="es-ES" sz="1600" b="1" dirty="0" smtClean="0">
                <a:solidFill>
                  <a:schemeClr val="tx1"/>
                </a:solidFill>
              </a:rPr>
              <a:t>, Id </a:t>
            </a:r>
            <a:r>
              <a:rPr lang="es-ES" sz="1600" b="1" dirty="0" smtClean="0">
                <a:solidFill>
                  <a:schemeClr val="tx1"/>
                </a:solidFill>
              </a:rPr>
              <a:t>a Cristo a comprar.</a:t>
            </a: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</a:t>
            </a:r>
            <a:r>
              <a:rPr lang="es-ES" sz="1600" b="1" dirty="0" smtClean="0">
                <a:solidFill>
                  <a:schemeClr val="tx1"/>
                </a:solidFill>
              </a:rPr>
              <a:t>conciencia no te impida, prepararte no podrás,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Todo lo que se requiere se halla en Cristo, en Él confiad,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Esta gracia, Esta gracia</a:t>
            </a:r>
            <a:r>
              <a:rPr lang="es-ES" sz="1600" b="1" dirty="0" smtClean="0">
                <a:solidFill>
                  <a:schemeClr val="tx1"/>
                </a:solidFill>
              </a:rPr>
              <a:t>, Jesucristo </a:t>
            </a:r>
            <a:r>
              <a:rPr lang="es-ES" sz="1600" b="1" dirty="0" smtClean="0">
                <a:solidFill>
                  <a:schemeClr val="tx1"/>
                </a:solidFill>
              </a:rPr>
              <a:t>te la da.</a:t>
            </a: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Venid</a:t>
            </a:r>
            <a:r>
              <a:rPr lang="es-ES" sz="1600" b="1" dirty="0" smtClean="0">
                <a:solidFill>
                  <a:schemeClr val="tx1"/>
                </a:solidFill>
              </a:rPr>
              <a:t>, tristes y heridos, los que sufren del pecar,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Los que esperan a ser buenos nunca lo alcanzarán,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Pecadores, Pecadores</a:t>
            </a:r>
            <a:r>
              <a:rPr lang="es-ES" sz="1600" b="1" dirty="0" smtClean="0">
                <a:solidFill>
                  <a:schemeClr val="tx1"/>
                </a:solidFill>
              </a:rPr>
              <a:t>, Cristo </a:t>
            </a:r>
            <a:r>
              <a:rPr lang="es-ES" sz="1600" b="1" dirty="0" smtClean="0">
                <a:solidFill>
                  <a:schemeClr val="tx1"/>
                </a:solidFill>
              </a:rPr>
              <a:t>vino a rescatar.</a:t>
            </a: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Ved </a:t>
            </a:r>
            <a:r>
              <a:rPr lang="es-ES" sz="1600" b="1" dirty="0" smtClean="0">
                <a:solidFill>
                  <a:schemeClr val="tx1"/>
                </a:solidFill>
              </a:rPr>
              <a:t>al Cristo en su gloria, por su sangre y su poder;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Descansad en su justicia, y en Él solo ya confiad,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Solo Cristo, Solo Cristo</a:t>
            </a:r>
            <a:r>
              <a:rPr lang="es-ES" sz="1600" b="1" dirty="0" smtClean="0">
                <a:solidFill>
                  <a:schemeClr val="tx1"/>
                </a:solidFill>
              </a:rPr>
              <a:t>, Por </a:t>
            </a:r>
            <a:r>
              <a:rPr lang="es-ES" sz="1600" b="1" dirty="0" smtClean="0">
                <a:solidFill>
                  <a:schemeClr val="tx1"/>
                </a:solidFill>
              </a:rPr>
              <a:t>ti puede interceder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s-E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Ven, Oh Pobre Descarriado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Ven, Oh Pobre Descarriado spanish</dc:title>
  <dc:creator>FRONT</dc:creator>
  <cp:lastModifiedBy>FRONT</cp:lastModifiedBy>
  <cp:revision>12</cp:revision>
  <dcterms:created xsi:type="dcterms:W3CDTF">2024-08-13T21:04:18Z</dcterms:created>
  <dcterms:modified xsi:type="dcterms:W3CDTF">2024-08-14T16:55:58Z</dcterms:modified>
</cp:coreProperties>
</file>