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9D6F6-E931-4FAD-81BC-5E516A934540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3D0C-E8B9-4333-86AC-B42E8E83D8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wishinze ku vyasezeranij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620000" cy="609599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Uwishinze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ku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vyasezeranijwe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8534400" cy="4876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Uwishinze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byasezeranijwe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aririmbishwa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n'umunezero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yizey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Twizigiye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Ibyasezeranijwe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wacu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bwo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Yashobora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guhemukira'abe</a:t>
            </a:r>
            <a:r>
              <a:rPr lang="en-US" sz="1800" b="1" dirty="0" smtClean="0">
                <a:solidFill>
                  <a:srgbClr val="FF0000"/>
                </a:solidFill>
              </a:rPr>
              <a:t>.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Ibyasezeranijwe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n'Uwiteka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Ntibikuk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Satan'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aduteye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Ntidushidikanya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ntadutinyisha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twizey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Ibyasezeranijwe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n'Uwiteka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Byerekana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y'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ankiz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ntibinyanduze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Uwanshunguye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Ibyasezeranijwe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n'Uwiteka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runkomeza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y'Umwuka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ndayirwanisha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 y'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anesheka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Uwishinze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byasezeranijwe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w‘uhora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yumvir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ntashobora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kumutsinda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yizigiy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Uhoraho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Uwishinze ku vyasezeranijwe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Uwishinze ku vyasezeranijwe </dc:title>
  <dc:creator>FRONT</dc:creator>
  <cp:lastModifiedBy>FRONT</cp:lastModifiedBy>
  <cp:revision>17</cp:revision>
  <dcterms:created xsi:type="dcterms:W3CDTF">2024-07-28T23:49:44Z</dcterms:created>
  <dcterms:modified xsi:type="dcterms:W3CDTF">2024-08-03T14:53:24Z</dcterms:modified>
</cp:coreProperties>
</file>