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3209B-52D1-46B2-B1D7-216B3953440A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2056F-D7C3-4D3C-AE14-28F82DC508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3209B-52D1-46B2-B1D7-216B3953440A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2056F-D7C3-4D3C-AE14-28F82DC508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3209B-52D1-46B2-B1D7-216B3953440A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2056F-D7C3-4D3C-AE14-28F82DC508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3209B-52D1-46B2-B1D7-216B3953440A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2056F-D7C3-4D3C-AE14-28F82DC508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3209B-52D1-46B2-B1D7-216B3953440A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2056F-D7C3-4D3C-AE14-28F82DC508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3209B-52D1-46B2-B1D7-216B3953440A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2056F-D7C3-4D3C-AE14-28F82DC508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3209B-52D1-46B2-B1D7-216B3953440A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2056F-D7C3-4D3C-AE14-28F82DC508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3209B-52D1-46B2-B1D7-216B3953440A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2056F-D7C3-4D3C-AE14-28F82DC508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3209B-52D1-46B2-B1D7-216B3953440A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2056F-D7C3-4D3C-AE14-28F82DC508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3209B-52D1-46B2-B1D7-216B3953440A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2056F-D7C3-4D3C-AE14-28F82DC508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3209B-52D1-46B2-B1D7-216B3953440A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2056F-D7C3-4D3C-AE14-28F82DC508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D3209B-52D1-46B2-B1D7-216B3953440A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2056F-D7C3-4D3C-AE14-28F82DC5089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RUST AND OBEY.jpg"/>
          <p:cNvPicPr>
            <a:picLocks noChangeAspect="1"/>
          </p:cNvPicPr>
          <p:nvPr userDrawn="1"/>
        </p:nvPicPr>
        <p:blipFill>
          <a:blip r:embed="rId14" cstate="print">
            <a:lum bright="53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ujanye na Yes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152400"/>
            <a:ext cx="3657600" cy="6096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Tujanye</a:t>
            </a:r>
            <a:r>
              <a:rPr lang="en-US" b="1" dirty="0" smtClean="0"/>
              <a:t> </a:t>
            </a:r>
            <a:r>
              <a:rPr lang="en-US" b="1" dirty="0" err="1" smtClean="0"/>
              <a:t>na</a:t>
            </a:r>
            <a:r>
              <a:rPr lang="en-US" b="1" dirty="0" smtClean="0"/>
              <a:t> </a:t>
            </a:r>
            <a:r>
              <a:rPr lang="en-US" b="1" dirty="0" err="1" smtClean="0"/>
              <a:t>Yesu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1295400"/>
            <a:ext cx="8839200" cy="449580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Tujanye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Tumwumviye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cane,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Twogendera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muco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Akatuyobora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Akabana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natwe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abamwizer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bangana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Mwizigire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Umwumvire</a:t>
            </a:r>
            <a:r>
              <a:rPr lang="en-US" sz="1800" b="1" dirty="0" smtClean="0">
                <a:solidFill>
                  <a:srgbClr val="FF0000"/>
                </a:solidFill>
              </a:rPr>
              <a:t> cane, 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Ni ho </a:t>
            </a:r>
            <a:r>
              <a:rPr lang="en-US" sz="1800" b="1" dirty="0" err="1" smtClean="0">
                <a:solidFill>
                  <a:srgbClr val="FF0000"/>
                </a:solidFill>
              </a:rPr>
              <a:t>womuronkamwo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Akaneza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kenshi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Ntihakingirizwa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gicu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gikuba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amwenyuye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kireyuka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bgoba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buriho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Cank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umubabaro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Bimarwa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tumwizeye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Amarushwa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Ntiyotubabaza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 w'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aduhembur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imbu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Ivyo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twita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bibi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Bitubera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vyiza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Tumwizigiye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tumwumviye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Ntitwokwiyungura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Kugir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akaneza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Tudakijijw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ivy'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vyose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ubuntu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bgiwe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imbabazi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ziwe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impera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abamwizeye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5.Tumugiye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hafi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Tukamugendako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Twoba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tugirirany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ubumwe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Maze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yodutuma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Tugaca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tugenda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Tukamwumvira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tumwizeye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962</TotalTime>
  <Words>136</Words>
  <Application>Microsoft Office PowerPoint</Application>
  <PresentationFormat>On-screen Show (4:3)</PresentationFormat>
  <Paragraphs>30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Tujanye na Yesu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Tujanye na Yesu Kinyarwanda</dc:title>
  <dc:creator>FRONT</dc:creator>
  <cp:lastModifiedBy>FRONT</cp:lastModifiedBy>
  <cp:revision>6</cp:revision>
  <dcterms:created xsi:type="dcterms:W3CDTF">2024-07-28T21:16:20Z</dcterms:created>
  <dcterms:modified xsi:type="dcterms:W3CDTF">2024-08-06T01:36:37Z</dcterms:modified>
</cp:coreProperties>
</file>