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5E06-2822-430C-858C-272E7A43449B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C4B02-4456-419A-8A05-7ED4CCF9A9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inganga alimupep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71490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Shinganga</a:t>
            </a:r>
            <a:r>
              <a:rPr lang="en-US" b="1" dirty="0" smtClean="0"/>
              <a:t> </a:t>
            </a:r>
            <a:r>
              <a:rPr lang="en-US" b="1" dirty="0" err="1" smtClean="0"/>
              <a:t>alimupepi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4942" y="1071546"/>
            <a:ext cx="2840360" cy="400052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mupepi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lyakwe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uluse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Umfwe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ulwimbo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ulusuma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ishina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Shina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ilyacila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imfumu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fumye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mwenso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Mfumu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Mfumu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Shinganga alimupepi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Shinganga ali mupepi</dc:title>
  <dc:creator>mary</dc:creator>
  <cp:lastModifiedBy>FRONT</cp:lastModifiedBy>
  <cp:revision>18</cp:revision>
  <dcterms:created xsi:type="dcterms:W3CDTF">2022-07-15T23:13:33Z</dcterms:created>
  <dcterms:modified xsi:type="dcterms:W3CDTF">2024-08-07T16:31:48Z</dcterms:modified>
</cp:coreProperties>
</file>