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63D3-5DD5-4B72-A636-8CA792C2FD6C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FBEAD-7C38-4176-A0FE-5BC8B75B7A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-i spun lui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Sa-</a:t>
            </a:r>
            <a:r>
              <a:rPr lang="en-US" b="1" dirty="0" err="1"/>
              <a:t>i</a:t>
            </a:r>
            <a:r>
              <a:rPr lang="en-US" b="1" dirty="0"/>
              <a:t> spun </a:t>
            </a:r>
            <a:r>
              <a:rPr lang="en-US" b="1" dirty="0" err="1"/>
              <a:t>lui</a:t>
            </a:r>
            <a:r>
              <a:rPr lang="en-US" b="1" dirty="0"/>
              <a:t> </a:t>
            </a:r>
            <a:r>
              <a:rPr lang="en-US" b="1" dirty="0" err="1" smtClean="0"/>
              <a:t>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3886200" cy="37338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Să-I spun lui Isus orice durere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câte-odată m-apasă greu;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mă ajută și-mi dă scăpare,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mă păzește de orice rău.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Să-I spun lui Isus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Să-I </a:t>
            </a:r>
            <a:r>
              <a:rPr lang="vi-VN" sz="1600" b="1" dirty="0" smtClean="0">
                <a:solidFill>
                  <a:srgbClr val="FF0000"/>
                </a:solidFill>
              </a:rPr>
              <a:t>spun lui Isus!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Chinul meu </a:t>
            </a:r>
            <a:r>
              <a:rPr lang="vi-VN" sz="1600" b="1" dirty="0" smtClean="0">
                <a:solidFill>
                  <a:srgbClr val="FF0000"/>
                </a:solidFill>
              </a:rPr>
              <a:t>singur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Nu-l </a:t>
            </a:r>
            <a:r>
              <a:rPr lang="vi-VN" sz="1600" b="1" dirty="0" smtClean="0">
                <a:solidFill>
                  <a:srgbClr val="FF0000"/>
                </a:solidFill>
              </a:rPr>
              <a:t>pot purta,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Să-I spun lui Isus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Să-I </a:t>
            </a:r>
            <a:r>
              <a:rPr lang="vi-VN" sz="1600" b="1" dirty="0" smtClean="0">
                <a:solidFill>
                  <a:srgbClr val="FF0000"/>
                </a:solidFill>
              </a:rPr>
              <a:t>spun lui Isus!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Isus mă scapă de grija mea.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Să-I spun lui Isus nevoi și grijuri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mă frământă neîncetat;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 dă odihnă, eliberare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mântuire de-orice păcat.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Lumea întreagă vrea să mă-nșele,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mă despartă de-al meu Isus;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Să-I spun în rugă și-astă durere,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 Lui putere îmi e de-ajuns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Sa-i spun lui Isus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Sa-i spun lui Isus romania</dc:title>
  <dc:creator>FRONT</dc:creator>
  <cp:lastModifiedBy>FRONT</cp:lastModifiedBy>
  <cp:revision>7</cp:revision>
  <dcterms:created xsi:type="dcterms:W3CDTF">2024-08-07T01:25:39Z</dcterms:created>
  <dcterms:modified xsi:type="dcterms:W3CDTF">2024-08-12T17:36:28Z</dcterms:modified>
</cp:coreProperties>
</file>