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8371-EB4F-4CB8-A167-C393B0004685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ABDA-0F24-48D4-AA6F-A79A93AD7E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ilver and Gold have I none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edro y Juan van a Or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5334000" cy="533399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Pedro y Juan van a </a:t>
            </a:r>
            <a:r>
              <a:rPr lang="es-ES" b="1" dirty="0" smtClean="0"/>
              <a:t>Orar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752600"/>
            <a:ext cx="4876800" cy="3810000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Pedro y Juan van a orar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vieron a un cojo venir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Limosna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 pide y extiende su mano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Pedro le responde a él:</a:t>
            </a:r>
          </a:p>
          <a:p>
            <a:pPr algn="l"/>
            <a:endPara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Oro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plata no tengo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que tengo te doy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nombre de Cristo el Salvador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ahora </a:t>
            </a:r>
            <a:r>
              <a:rPr lang="es-E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podras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caminar</a:t>
            </a:r>
          </a:p>
          <a:p>
            <a:pPr algn="l"/>
            <a:endPara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Fue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saltando, brincando alabando a Dios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Entre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saltos y gritos alaba a Dios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nombre de Cristo el Salvador</a:t>
            </a: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ahora </a:t>
            </a:r>
            <a:r>
              <a:rPr lang="es-E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podras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caminar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Pedro y Juan van a Orar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Pedro y Juan van a Orar spanish</dc:title>
  <dc:creator>FRONT</dc:creator>
  <cp:lastModifiedBy>FRONT</cp:lastModifiedBy>
  <cp:revision>10</cp:revision>
  <dcterms:created xsi:type="dcterms:W3CDTF">2024-08-18T04:08:17Z</dcterms:created>
  <dcterms:modified xsi:type="dcterms:W3CDTF">2024-08-20T17:02:58Z</dcterms:modified>
</cp:coreProperties>
</file>