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140B-9825-40B6-89D2-DBCC2EE471FE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EAEFE-74EC-4BF3-A385-AB7EDF38B7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wino soko y'umugis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Ngwino</a:t>
            </a:r>
            <a:r>
              <a:rPr lang="en-US" b="1" dirty="0" smtClean="0"/>
              <a:t> </a:t>
            </a:r>
            <a:r>
              <a:rPr lang="en-US" b="1" dirty="0" err="1" smtClean="0"/>
              <a:t>soko</a:t>
            </a:r>
            <a:r>
              <a:rPr lang="en-US" b="1" dirty="0" smtClean="0"/>
              <a:t> </a:t>
            </a:r>
            <a:r>
              <a:rPr lang="en-US" b="1" dirty="0" err="1" smtClean="0"/>
              <a:t>y'umugisha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1295400"/>
            <a:ext cx="5867400" cy="4343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umugisha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Mp’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ugushima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Ntabw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ngusingiza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Nyigisha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guhora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Nizigir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Nyuzuz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Nyibutsa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wakankoreye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uzanjyana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Ukangeza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waranshatse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mpabye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yaw’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Unyigur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urupfu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kumbambirwa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wawe,Mwami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wangiriye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Unyigize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angerageza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Ngo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nindek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unkund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undinde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123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Ngwino soko y'umugisha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Ngwino soko y'umugisha Kinyarwanda </dc:title>
  <dc:creator>FRONT</dc:creator>
  <cp:lastModifiedBy>FRONT</cp:lastModifiedBy>
  <cp:revision>6</cp:revision>
  <dcterms:created xsi:type="dcterms:W3CDTF">2024-08-16T14:05:11Z</dcterms:created>
  <dcterms:modified xsi:type="dcterms:W3CDTF">2024-08-16T15:01:06Z</dcterms:modified>
</cp:coreProperties>
</file>