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09A55-C9A8-4668-ABA3-ACE1D4276F41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4D649-7F9F-4D2D-9E4B-45BC4FB65B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gasal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0"/>
            <a:ext cx="2590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Nagasalig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86868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kahangturan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giharian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Nagasalig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Ginoo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gisaligan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Nagasalig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gisaligan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hulgaon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kakulba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nahidugtong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kadaugan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pagkapukan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Espiritu,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Nagasalig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Nagasalig cebuano</dc:title>
  <dc:creator>FRONT</dc:creator>
  <cp:lastModifiedBy>FRONT</cp:lastModifiedBy>
  <cp:revision>5</cp:revision>
  <dcterms:created xsi:type="dcterms:W3CDTF">2024-07-29T00:06:47Z</dcterms:created>
  <dcterms:modified xsi:type="dcterms:W3CDTF">2024-08-01T14:41:17Z</dcterms:modified>
</cp:coreProperties>
</file>