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38B89-D9BC-43B5-91D7-765B5C55A8C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FA69E-9D08-4155-9D0A-2274DC4519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tamis na awita'y sambitl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b8_5kasVq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Matamis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awita'y</a:t>
            </a:r>
            <a:r>
              <a:rPr lang="en-US" b="1" dirty="0" smtClean="0"/>
              <a:t> </a:t>
            </a:r>
            <a:r>
              <a:rPr lang="en-US" b="1" dirty="0" err="1" smtClean="0"/>
              <a:t>sambitlain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3581400" cy="3657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Matamis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sambitlain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inawit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L’walhati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 Dios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Kaita’san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Magpuri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may </a:t>
            </a:r>
            <a:r>
              <a:rPr lang="en-US" sz="1600" b="1" dirty="0" err="1" smtClean="0">
                <a:solidFill>
                  <a:srgbClr val="FF0000"/>
                </a:solidFill>
              </a:rPr>
              <a:t>kagalakan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Awit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smtClean="0">
                <a:solidFill>
                  <a:srgbClr val="FF0000"/>
                </a:solidFill>
              </a:rPr>
              <a:t> </a:t>
            </a:r>
            <a:r>
              <a:rPr lang="en-US" sz="1600" b="1" smtClean="0">
                <a:solidFill>
                  <a:srgbClr val="FF0000"/>
                </a:solidFill>
              </a:rPr>
              <a:t>Belen </a:t>
            </a:r>
            <a:r>
              <a:rPr lang="en-US" sz="1600" b="1" dirty="0" err="1" smtClean="0">
                <a:solidFill>
                  <a:srgbClr val="FF0000"/>
                </a:solidFill>
              </a:rPr>
              <a:t>noo’y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napakinggan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Magalak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ipag-awitan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bundok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Pagsinta’y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ikalat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isabog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Israel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magdiwang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malugod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Mapapawi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sangkatauhan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siphayo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sinugo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pintuho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92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Matamis na awita'y sambitlain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Matamis na awita'y sambitlain Tagalog</dc:title>
  <dc:creator>FRONT</dc:creator>
  <cp:lastModifiedBy>FRONT</cp:lastModifiedBy>
  <cp:revision>20</cp:revision>
  <dcterms:created xsi:type="dcterms:W3CDTF">2024-08-19T18:48:33Z</dcterms:created>
  <dcterms:modified xsi:type="dcterms:W3CDTF">2024-08-29T16:07:20Z</dcterms:modified>
</cp:coreProperties>
</file>