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7878A-CCC6-4B20-ADF6-9453F4CA3E0B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AEAE-E239-4266-AD1B-72C952961C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breaks every fetter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breaks every fe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486400" cy="5365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Jesus </a:t>
            </a:r>
            <a:r>
              <a:rPr lang="en-US" b="1" dirty="0"/>
              <a:t>breaks every fetter </a:t>
            </a:r>
            <a:r>
              <a:rPr lang="en-US" u="sng" dirty="0"/>
              <a:t/>
            </a:r>
            <a:br>
              <a:rPr lang="en-US" u="sng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3048000" cy="5715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breaks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ev’ry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fetter,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breaks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ev’ry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fetter,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breaks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ev’ry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fetter,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He sets me free.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now on the altar,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now on the altar,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now on the altar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Which was made for me.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never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doubt my Savior,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never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doubt my Savior,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never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doubt my Savior,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He cleanses me.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rest on His promise,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rest on His promise,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rest on His promise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Which is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given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shout Hallelujah!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shout Hallelujah!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shout Hallelujah!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He sets me free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breaks every fetter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breaks every fetter  </dc:title>
  <dc:creator>FRONT</dc:creator>
  <cp:lastModifiedBy>FRONT</cp:lastModifiedBy>
  <cp:revision>6</cp:revision>
  <dcterms:created xsi:type="dcterms:W3CDTF">2024-08-08T20:55:42Z</dcterms:created>
  <dcterms:modified xsi:type="dcterms:W3CDTF">2024-08-10T16:53:57Z</dcterms:modified>
</cp:coreProperties>
</file>