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0DE3-386F-4CD7-A0A6-F3530DE7C14A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2EDF3-93E2-438E-8053-16CC3B225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e, eu cu T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Isuse</a:t>
            </a:r>
            <a:r>
              <a:rPr lang="en-US" b="1" dirty="0"/>
              <a:t>, </a:t>
            </a:r>
            <a:r>
              <a:rPr lang="en-US" b="1" dirty="0" err="1"/>
              <a:t>eu</a:t>
            </a:r>
            <a:r>
              <a:rPr lang="en-US" b="1" dirty="0"/>
              <a:t> cu </a:t>
            </a:r>
            <a:r>
              <a:rPr lang="en-US" b="1" dirty="0" smtClean="0"/>
              <a:t>Tine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6248400" cy="52578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Isuse, eu cu Tine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Nu-s singur niciodat',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ştiu că eşti cu mine: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Şi-atunci sunt mângâiat.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rana chinuieşte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spini în cale-mi stau,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Duhul, mă-ntăreşte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neclintit să stau.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Satana când mă paşte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când mă simt trudit,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lumea mă urăşte,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sunt batjocorit,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Isuse-al meu, la Tine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Cu-ncredere eu vin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Şi-nalţ, în rugăciune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 Tine-al meu suspin.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Că-s singur n-o pot spune,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suntem amândoi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Tu, şi-n vremuri bune,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 griji şi în nevoi,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Eşti veşnic lângă mine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eu Îţi pot vorbi,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tot ce am pe suflet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Tine pot veni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Isuse, eu cu Tine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Isuse, eu cu Tine ROMANIA</dc:title>
  <dc:creator>FRONT</dc:creator>
  <cp:lastModifiedBy>FRONT</cp:lastModifiedBy>
  <cp:revision>5</cp:revision>
  <dcterms:created xsi:type="dcterms:W3CDTF">2024-08-30T00:45:48Z</dcterms:created>
  <dcterms:modified xsi:type="dcterms:W3CDTF">2024-08-30T14:57:10Z</dcterms:modified>
</cp:coreProperties>
</file>