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C7C88-C46C-4960-8DFE-27FF5C110E3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A08F7-7276-44E6-8AC2-2026450BEC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mas Perak Ku Tak Pu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5715000" cy="6858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Emas Perak Ku Tak </a:t>
            </a:r>
            <a:r>
              <a:rPr lang="pl-PL" b="1" dirty="0" smtClean="0"/>
              <a:t>Punya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1981200"/>
            <a:ext cx="3886200" cy="3733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Emas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perak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punya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Tapi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bri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nama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Kristus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Bangkit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berjalanlah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lompat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Puji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lompat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Puji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nama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Kristus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Bangkit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berjalanlah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Emas Perak Ku Tak Punya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Emas Perak Ku Tak Punya indonesia</dc:title>
  <dc:creator>FRONT</dc:creator>
  <cp:lastModifiedBy>FRONT</cp:lastModifiedBy>
  <cp:revision>5</cp:revision>
  <dcterms:created xsi:type="dcterms:W3CDTF">2024-08-18T03:50:01Z</dcterms:created>
  <dcterms:modified xsi:type="dcterms:W3CDTF">2024-08-21T13:42:48Z</dcterms:modified>
</cp:coreProperties>
</file>