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7AC0-919F-48CC-AF2A-7FBBA2CCDE51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A7AC0-919F-48CC-AF2A-7FBBA2CCDE51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44399-13D5-4EF5-B745-8F33B03289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Jesús(Music Lowry)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380999"/>
          </a:xfrm>
        </p:spPr>
        <p:txBody>
          <a:bodyPr>
            <a:noAutofit/>
          </a:bodyPr>
          <a:lstStyle/>
          <a:p>
            <a:r>
              <a:rPr lang="es-ES" sz="3600" b="1" dirty="0"/>
              <a:t>Cuán dulce el nombre de </a:t>
            </a:r>
            <a:r>
              <a:rPr lang="es-ES" sz="3600" b="1" dirty="0" smtClean="0"/>
              <a:t>Jesús(</a:t>
            </a:r>
            <a:r>
              <a:rPr lang="es-ES" sz="3600" b="1" dirty="0" err="1" smtClean="0"/>
              <a:t>Music:Lowry</a:t>
            </a:r>
            <a:r>
              <a:rPr lang="es-ES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1000"/>
            <a:ext cx="8534400" cy="3733800"/>
          </a:xfrm>
        </p:spPr>
        <p:txBody>
          <a:bodyPr numCol="2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¡Cuán dulce͜ el nombre de Jesús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 fiel en su dolor!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 bálsamo en su virtud,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calma su temor.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calma su temor.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calma su temor.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 bálsamo en su virtud,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calma su temor.</a:t>
            </a:r>
          </a:p>
          <a:p>
            <a:pPr algn="l"/>
            <a:endParaRPr lang="es-E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Puede͜ al espíritu sanar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Y͜ al pecho confortar;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 alma͜ hambrienta es maná,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Y͜ al fatigado paz</a:t>
            </a:r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Y͜ al fatigado paz.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</a:t>
            </a:r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͜ al fatigado paz.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 alma͜ hambrienta es maná,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Y͜ al fatigado paz.</a:t>
            </a:r>
          </a:p>
          <a:p>
            <a:pPr algn="l"/>
            <a:endParaRPr lang="es-E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Tu dulce nombre Roca es,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Escudo͜ y protección;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Como͜ un tesoro lleno de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gracia͜ y bendición.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gracia͜ y bendición.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gracia͜ y bendición.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Como͜ un tesoro lleno de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gracia͜ y bendición.</a:t>
            </a:r>
          </a:p>
          <a:p>
            <a:pPr algn="l"/>
            <a:endParaRPr lang="es-E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Jesús, Amigo, Salvador,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Profeta, Rey, Señor,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Camino, Vida, buen Pastor,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Acepta mi loor.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Acepta mi loor.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Acepta mi loor.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Camino, Vida, buen Pastor,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Acepta mi loor.</a:t>
            </a:r>
          </a:p>
          <a:p>
            <a:pPr algn="l"/>
            <a:endParaRPr lang="es-E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Aunque͜ es muy débil mi vigor,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frió͜ el corazón,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Mas cuando te vea, Señor,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Te͜ alabaré mejor.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Te͜ alabaré mejor.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Te͜ alabaré mejor.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Mas cuando te vea, Señor,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Te͜ alabaré mejor.</a:t>
            </a:r>
          </a:p>
          <a:p>
            <a:pPr algn="l"/>
            <a:endParaRPr lang="es-E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 Hasta entonces se oirá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Tu͜ indecible͜ amor,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por Tu nombre que triunfó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te dará loor.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te dará loor.</a:t>
            </a: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te dará loor.</a:t>
            </a: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por Tu nombre que triunfó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te dará loor</a:t>
            </a:r>
            <a:r>
              <a:rPr lang="es-E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294</Words>
  <Application>Microsoft Office PowerPoint</Application>
  <PresentationFormat>On-screen Show (4:3)</PresentationFormat>
  <Paragraphs>55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Cuán dulce el nombre de Jesús(Music:Lowry)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Cuán dulce el nombre de Jesús  (Music:Lowry) spanish</dc:title>
  <dc:creator>FRONT</dc:creator>
  <cp:lastModifiedBy>FRONT</cp:lastModifiedBy>
  <cp:revision>13</cp:revision>
  <dcterms:created xsi:type="dcterms:W3CDTF">2024-08-22T18:24:13Z</dcterms:created>
  <dcterms:modified xsi:type="dcterms:W3CDTF">2024-08-24T18:04:21Z</dcterms:modified>
</cp:coreProperties>
</file>